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60" r:id="rId4"/>
    <p:sldId id="261" r:id="rId5"/>
    <p:sldId id="268" r:id="rId6"/>
    <p:sldId id="269" r:id="rId7"/>
    <p:sldId id="257" r:id="rId8"/>
    <p:sldId id="270" r:id="rId9"/>
    <p:sldId id="259" r:id="rId10"/>
    <p:sldId id="266" r:id="rId11"/>
    <p:sldId id="267" r:id="rId12"/>
    <p:sldId id="271" r:id="rId13"/>
    <p:sldId id="279" r:id="rId14"/>
    <p:sldId id="282" r:id="rId15"/>
    <p:sldId id="262" r:id="rId16"/>
    <p:sldId id="263" r:id="rId17"/>
    <p:sldId id="265" r:id="rId18"/>
    <p:sldId id="280" r:id="rId19"/>
    <p:sldId id="264" r:id="rId20"/>
    <p:sldId id="283" r:id="rId21"/>
    <p:sldId id="273" r:id="rId22"/>
    <p:sldId id="272" r:id="rId23"/>
    <p:sldId id="274" r:id="rId24"/>
    <p:sldId id="275" r:id="rId25"/>
    <p:sldId id="258" r:id="rId26"/>
    <p:sldId id="276" r:id="rId27"/>
    <p:sldId id="277" r:id="rId28"/>
    <p:sldId id="27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138"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7F5172-4B6D-484E-88F0-EBC2CA10147C}" type="datetimeFigureOut">
              <a:rPr lang="en-US" smtClean="0"/>
              <a:t>7/27/2018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6CB71-542E-4261-9224-FC59A6159200}" type="slidenum">
              <a:rPr lang="en-US" smtClean="0"/>
              <a:t>‹#›</a:t>
            </a:fld>
            <a:endParaRPr lang="en-US"/>
          </a:p>
        </p:txBody>
      </p:sp>
    </p:spTree>
    <p:extLst>
      <p:ext uri="{BB962C8B-B14F-4D97-AF65-F5344CB8AC3E}">
        <p14:creationId xmlns:p14="http://schemas.microsoft.com/office/powerpoint/2010/main" val="2487979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7F5172-4B6D-484E-88F0-EBC2CA10147C}" type="datetimeFigureOut">
              <a:rPr lang="en-US" smtClean="0"/>
              <a:t>7/27/2018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6CB71-542E-4261-9224-FC59A6159200}" type="slidenum">
              <a:rPr lang="en-US" smtClean="0"/>
              <a:t>‹#›</a:t>
            </a:fld>
            <a:endParaRPr lang="en-US"/>
          </a:p>
        </p:txBody>
      </p:sp>
    </p:spTree>
    <p:extLst>
      <p:ext uri="{BB962C8B-B14F-4D97-AF65-F5344CB8AC3E}">
        <p14:creationId xmlns:p14="http://schemas.microsoft.com/office/powerpoint/2010/main" val="3358050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7F5172-4B6D-484E-88F0-EBC2CA10147C}" type="datetimeFigureOut">
              <a:rPr lang="en-US" smtClean="0"/>
              <a:t>7/27/2018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6CB71-542E-4261-9224-FC59A6159200}" type="slidenum">
              <a:rPr lang="en-US" smtClean="0"/>
              <a:t>‹#›</a:t>
            </a:fld>
            <a:endParaRPr lang="en-US"/>
          </a:p>
        </p:txBody>
      </p:sp>
    </p:spTree>
    <p:extLst>
      <p:ext uri="{BB962C8B-B14F-4D97-AF65-F5344CB8AC3E}">
        <p14:creationId xmlns:p14="http://schemas.microsoft.com/office/powerpoint/2010/main" val="3718836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7F5172-4B6D-484E-88F0-EBC2CA10147C}" type="datetimeFigureOut">
              <a:rPr lang="en-US" smtClean="0"/>
              <a:t>7/27/2018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6CB71-542E-4261-9224-FC59A6159200}" type="slidenum">
              <a:rPr lang="en-US" smtClean="0"/>
              <a:t>‹#›</a:t>
            </a:fld>
            <a:endParaRPr lang="en-US"/>
          </a:p>
        </p:txBody>
      </p:sp>
    </p:spTree>
    <p:extLst>
      <p:ext uri="{BB962C8B-B14F-4D97-AF65-F5344CB8AC3E}">
        <p14:creationId xmlns:p14="http://schemas.microsoft.com/office/powerpoint/2010/main" val="3337061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97F5172-4B6D-484E-88F0-EBC2CA10147C}" type="datetimeFigureOut">
              <a:rPr lang="en-US" smtClean="0"/>
              <a:t>7/27/2018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6CB71-542E-4261-9224-FC59A6159200}" type="slidenum">
              <a:rPr lang="en-US" smtClean="0"/>
              <a:t>‹#›</a:t>
            </a:fld>
            <a:endParaRPr lang="en-US"/>
          </a:p>
        </p:txBody>
      </p:sp>
    </p:spTree>
    <p:extLst>
      <p:ext uri="{BB962C8B-B14F-4D97-AF65-F5344CB8AC3E}">
        <p14:creationId xmlns:p14="http://schemas.microsoft.com/office/powerpoint/2010/main" val="990357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7F5172-4B6D-484E-88F0-EBC2CA10147C}" type="datetimeFigureOut">
              <a:rPr lang="en-US" smtClean="0"/>
              <a:t>7/27/2018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36CB71-542E-4261-9224-FC59A6159200}" type="slidenum">
              <a:rPr lang="en-US" smtClean="0"/>
              <a:t>‹#›</a:t>
            </a:fld>
            <a:endParaRPr lang="en-US"/>
          </a:p>
        </p:txBody>
      </p:sp>
    </p:spTree>
    <p:extLst>
      <p:ext uri="{BB962C8B-B14F-4D97-AF65-F5344CB8AC3E}">
        <p14:creationId xmlns:p14="http://schemas.microsoft.com/office/powerpoint/2010/main" val="1578158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7F5172-4B6D-484E-88F0-EBC2CA10147C}" type="datetimeFigureOut">
              <a:rPr lang="en-US" smtClean="0"/>
              <a:t>7/27/2018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36CB71-542E-4261-9224-FC59A6159200}" type="slidenum">
              <a:rPr lang="en-US" smtClean="0"/>
              <a:t>‹#›</a:t>
            </a:fld>
            <a:endParaRPr lang="en-US"/>
          </a:p>
        </p:txBody>
      </p:sp>
    </p:spTree>
    <p:extLst>
      <p:ext uri="{BB962C8B-B14F-4D97-AF65-F5344CB8AC3E}">
        <p14:creationId xmlns:p14="http://schemas.microsoft.com/office/powerpoint/2010/main" val="4136059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7F5172-4B6D-484E-88F0-EBC2CA10147C}" type="datetimeFigureOut">
              <a:rPr lang="en-US" smtClean="0"/>
              <a:t>7/27/2018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36CB71-542E-4261-9224-FC59A6159200}" type="slidenum">
              <a:rPr lang="en-US" smtClean="0"/>
              <a:t>‹#›</a:t>
            </a:fld>
            <a:endParaRPr lang="en-US"/>
          </a:p>
        </p:txBody>
      </p:sp>
    </p:spTree>
    <p:extLst>
      <p:ext uri="{BB962C8B-B14F-4D97-AF65-F5344CB8AC3E}">
        <p14:creationId xmlns:p14="http://schemas.microsoft.com/office/powerpoint/2010/main" val="468988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7F5172-4B6D-484E-88F0-EBC2CA10147C}" type="datetimeFigureOut">
              <a:rPr lang="en-US" smtClean="0"/>
              <a:t>7/27/2018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36CB71-542E-4261-9224-FC59A6159200}" type="slidenum">
              <a:rPr lang="en-US" smtClean="0"/>
              <a:t>‹#›</a:t>
            </a:fld>
            <a:endParaRPr lang="en-US"/>
          </a:p>
        </p:txBody>
      </p:sp>
    </p:spTree>
    <p:extLst>
      <p:ext uri="{BB962C8B-B14F-4D97-AF65-F5344CB8AC3E}">
        <p14:creationId xmlns:p14="http://schemas.microsoft.com/office/powerpoint/2010/main" val="770849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97F5172-4B6D-484E-88F0-EBC2CA10147C}" type="datetimeFigureOut">
              <a:rPr lang="en-US" smtClean="0"/>
              <a:t>7/27/2018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36CB71-542E-4261-9224-FC59A6159200}" type="slidenum">
              <a:rPr lang="en-US" smtClean="0"/>
              <a:t>‹#›</a:t>
            </a:fld>
            <a:endParaRPr lang="en-US"/>
          </a:p>
        </p:txBody>
      </p:sp>
    </p:spTree>
    <p:extLst>
      <p:ext uri="{BB962C8B-B14F-4D97-AF65-F5344CB8AC3E}">
        <p14:creationId xmlns:p14="http://schemas.microsoft.com/office/powerpoint/2010/main" val="1161843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97F5172-4B6D-484E-88F0-EBC2CA10147C}" type="datetimeFigureOut">
              <a:rPr lang="en-US" smtClean="0"/>
              <a:t>7/27/2018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36CB71-542E-4261-9224-FC59A6159200}" type="slidenum">
              <a:rPr lang="en-US" smtClean="0"/>
              <a:t>‹#›</a:t>
            </a:fld>
            <a:endParaRPr lang="en-US"/>
          </a:p>
        </p:txBody>
      </p:sp>
    </p:spTree>
    <p:extLst>
      <p:ext uri="{BB962C8B-B14F-4D97-AF65-F5344CB8AC3E}">
        <p14:creationId xmlns:p14="http://schemas.microsoft.com/office/powerpoint/2010/main" val="3135990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7F5172-4B6D-484E-88F0-EBC2CA10147C}" type="datetimeFigureOut">
              <a:rPr lang="en-US" smtClean="0"/>
              <a:t>7/27/2018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36CB71-542E-4261-9224-FC59A6159200}" type="slidenum">
              <a:rPr lang="en-US" smtClean="0"/>
              <a:t>‹#›</a:t>
            </a:fld>
            <a:endParaRPr lang="en-US"/>
          </a:p>
        </p:txBody>
      </p:sp>
    </p:spTree>
    <p:extLst>
      <p:ext uri="{BB962C8B-B14F-4D97-AF65-F5344CB8AC3E}">
        <p14:creationId xmlns:p14="http://schemas.microsoft.com/office/powerpoint/2010/main" val="2121061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morris@ccity.esc14.ne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25204"/>
            <a:ext cx="9144000" cy="2387600"/>
          </a:xfrm>
        </p:spPr>
        <p:txBody>
          <a:bodyPr/>
          <a:lstStyle/>
          <a:p>
            <a:r>
              <a:rPr lang="en-US" sz="8000" dirty="0" smtClean="0"/>
              <a:t>AET Use Info</a:t>
            </a:r>
            <a:r>
              <a:rPr lang="en-US" dirty="0" smtClean="0"/>
              <a:t/>
            </a:r>
            <a:br>
              <a:rPr lang="en-US" dirty="0" smtClean="0"/>
            </a:br>
            <a:r>
              <a:rPr lang="en-US" dirty="0" smtClean="0"/>
              <a:t>www.theaet.com</a:t>
            </a:r>
            <a:endParaRPr lang="en-US" dirty="0"/>
          </a:p>
        </p:txBody>
      </p:sp>
      <p:sp>
        <p:nvSpPr>
          <p:cNvPr id="3" name="Subtitle 2"/>
          <p:cNvSpPr>
            <a:spLocks noGrp="1"/>
          </p:cNvSpPr>
          <p:nvPr>
            <p:ph type="subTitle" idx="1"/>
          </p:nvPr>
        </p:nvSpPr>
        <p:spPr>
          <a:xfrm>
            <a:off x="1524000" y="3602037"/>
            <a:ext cx="9144000" cy="2798763"/>
          </a:xfrm>
        </p:spPr>
        <p:txBody>
          <a:bodyPr>
            <a:normAutofit fontScale="85000" lnSpcReduction="20000"/>
          </a:bodyPr>
          <a:lstStyle/>
          <a:p>
            <a:r>
              <a:rPr lang="en-US" dirty="0" smtClean="0"/>
              <a:t>Contact Jennifer Morris if you have questions about information in this packet. </a:t>
            </a:r>
          </a:p>
          <a:p>
            <a:r>
              <a:rPr lang="en-US" dirty="0" smtClean="0">
                <a:hlinkClick r:id="rId2"/>
              </a:rPr>
              <a:t>jmorris@ccity.esc14.net</a:t>
            </a:r>
            <a:endParaRPr lang="en-US" dirty="0" smtClean="0"/>
          </a:p>
          <a:p>
            <a:r>
              <a:rPr lang="en-US" dirty="0" smtClean="0"/>
              <a:t>325-242-3907</a:t>
            </a:r>
          </a:p>
          <a:p>
            <a:endParaRPr lang="en-US" dirty="0"/>
          </a:p>
          <a:p>
            <a:pPr algn="l"/>
            <a:r>
              <a:rPr lang="en-US" dirty="0" smtClean="0"/>
              <a:t>Some of you veteran teachers may know most of what is here and will want to flip to the calendar section if you don’t already use it for your chapter. I tried to include extra for new teachers. </a:t>
            </a:r>
            <a:endParaRPr lang="en-US" dirty="0" smtClean="0"/>
          </a:p>
          <a:p>
            <a:pPr algn="l"/>
            <a:endParaRPr lang="en-US" dirty="0"/>
          </a:p>
          <a:p>
            <a:pPr algn="l"/>
            <a:r>
              <a:rPr lang="en-US" dirty="0" smtClean="0"/>
              <a:t>This power point can also be found on the Area 2 website on the VATAT tab.</a:t>
            </a:r>
            <a:endParaRPr lang="en-US" dirty="0"/>
          </a:p>
        </p:txBody>
      </p:sp>
    </p:spTree>
    <p:extLst>
      <p:ext uri="{BB962C8B-B14F-4D97-AF65-F5344CB8AC3E}">
        <p14:creationId xmlns:p14="http://schemas.microsoft.com/office/powerpoint/2010/main" val="1678409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Accounts Tab</a:t>
            </a:r>
            <a:endParaRPr lang="en-US" dirty="0"/>
          </a:p>
        </p:txBody>
      </p:sp>
      <p:pic>
        <p:nvPicPr>
          <p:cNvPr id="4" name="Content Placeholder 3"/>
          <p:cNvPicPr>
            <a:picLocks noGrp="1" noChangeAspect="1"/>
          </p:cNvPicPr>
          <p:nvPr>
            <p:ph idx="1"/>
          </p:nvPr>
        </p:nvPicPr>
        <p:blipFill rotWithShape="1">
          <a:blip r:embed="rId2"/>
          <a:srcRect r="16844" b="33668"/>
          <a:stretch/>
        </p:blipFill>
        <p:spPr>
          <a:xfrm>
            <a:off x="185264" y="1690689"/>
            <a:ext cx="11814821" cy="5104964"/>
          </a:xfrm>
          <a:prstGeom prst="rect">
            <a:avLst/>
          </a:prstGeom>
        </p:spPr>
      </p:pic>
      <p:sp>
        <p:nvSpPr>
          <p:cNvPr id="5" name="Freeform 4"/>
          <p:cNvSpPr/>
          <p:nvPr/>
        </p:nvSpPr>
        <p:spPr>
          <a:xfrm>
            <a:off x="5061921" y="4421760"/>
            <a:ext cx="1759931" cy="504803"/>
          </a:xfrm>
          <a:custGeom>
            <a:avLst/>
            <a:gdLst>
              <a:gd name="connsiteX0" fmla="*/ 1628128 w 1759931"/>
              <a:gd name="connsiteY0" fmla="*/ 75595 h 504803"/>
              <a:gd name="connsiteX1" fmla="*/ 1628128 w 1759931"/>
              <a:gd name="connsiteY1" fmla="*/ 75595 h 504803"/>
              <a:gd name="connsiteX2" fmla="*/ 779042 w 1759931"/>
              <a:gd name="connsiteY2" fmla="*/ 56934 h 504803"/>
              <a:gd name="connsiteX3" fmla="*/ 713728 w 1759931"/>
              <a:gd name="connsiteY3" fmla="*/ 38273 h 504803"/>
              <a:gd name="connsiteX4" fmla="*/ 667075 w 1759931"/>
              <a:gd name="connsiteY4" fmla="*/ 28942 h 504803"/>
              <a:gd name="connsiteX5" fmla="*/ 536446 w 1759931"/>
              <a:gd name="connsiteY5" fmla="*/ 19611 h 504803"/>
              <a:gd name="connsiteX6" fmla="*/ 499124 w 1759931"/>
              <a:gd name="connsiteY6" fmla="*/ 10281 h 504803"/>
              <a:gd name="connsiteX7" fmla="*/ 97908 w 1759931"/>
              <a:gd name="connsiteY7" fmla="*/ 10281 h 504803"/>
              <a:gd name="connsiteX8" fmla="*/ 69916 w 1759931"/>
              <a:gd name="connsiteY8" fmla="*/ 19611 h 504803"/>
              <a:gd name="connsiteX9" fmla="*/ 51255 w 1759931"/>
              <a:gd name="connsiteY9" fmla="*/ 38273 h 504803"/>
              <a:gd name="connsiteX10" fmla="*/ 23263 w 1759931"/>
              <a:gd name="connsiteY10" fmla="*/ 56934 h 504803"/>
              <a:gd name="connsiteX11" fmla="*/ 13932 w 1759931"/>
              <a:gd name="connsiteY11" fmla="*/ 243546 h 504803"/>
              <a:gd name="connsiteX12" fmla="*/ 32593 w 1759931"/>
              <a:gd name="connsiteY12" fmla="*/ 271538 h 504803"/>
              <a:gd name="connsiteX13" fmla="*/ 88577 w 1759931"/>
              <a:gd name="connsiteY13" fmla="*/ 318191 h 504803"/>
              <a:gd name="connsiteX14" fmla="*/ 116569 w 1759931"/>
              <a:gd name="connsiteY14" fmla="*/ 346183 h 504803"/>
              <a:gd name="connsiteX15" fmla="*/ 228536 w 1759931"/>
              <a:gd name="connsiteY15" fmla="*/ 411497 h 504803"/>
              <a:gd name="connsiteX16" fmla="*/ 256528 w 1759931"/>
              <a:gd name="connsiteY16" fmla="*/ 430158 h 504803"/>
              <a:gd name="connsiteX17" fmla="*/ 293850 w 1759931"/>
              <a:gd name="connsiteY17" fmla="*/ 439489 h 504803"/>
              <a:gd name="connsiteX18" fmla="*/ 349834 w 1759931"/>
              <a:gd name="connsiteY18" fmla="*/ 458150 h 504803"/>
              <a:gd name="connsiteX19" fmla="*/ 377826 w 1759931"/>
              <a:gd name="connsiteY19" fmla="*/ 467481 h 504803"/>
              <a:gd name="connsiteX20" fmla="*/ 489793 w 1759931"/>
              <a:gd name="connsiteY20" fmla="*/ 486142 h 504803"/>
              <a:gd name="connsiteX21" fmla="*/ 601761 w 1759931"/>
              <a:gd name="connsiteY21" fmla="*/ 504803 h 504803"/>
              <a:gd name="connsiteX22" fmla="*/ 788373 w 1759931"/>
              <a:gd name="connsiteY22" fmla="*/ 495473 h 504803"/>
              <a:gd name="connsiteX23" fmla="*/ 900340 w 1759931"/>
              <a:gd name="connsiteY23" fmla="*/ 476811 h 504803"/>
              <a:gd name="connsiteX24" fmla="*/ 965655 w 1759931"/>
              <a:gd name="connsiteY24" fmla="*/ 467481 h 504803"/>
              <a:gd name="connsiteX25" fmla="*/ 1105614 w 1759931"/>
              <a:gd name="connsiteY25" fmla="*/ 448820 h 504803"/>
              <a:gd name="connsiteX26" fmla="*/ 1282895 w 1759931"/>
              <a:gd name="connsiteY26" fmla="*/ 420828 h 504803"/>
              <a:gd name="connsiteX27" fmla="*/ 1413524 w 1759931"/>
              <a:gd name="connsiteY27" fmla="*/ 402167 h 504803"/>
              <a:gd name="connsiteX28" fmla="*/ 1469508 w 1759931"/>
              <a:gd name="connsiteY28" fmla="*/ 392836 h 504803"/>
              <a:gd name="connsiteX29" fmla="*/ 1497499 w 1759931"/>
              <a:gd name="connsiteY29" fmla="*/ 383505 h 504803"/>
              <a:gd name="connsiteX30" fmla="*/ 1534822 w 1759931"/>
              <a:gd name="connsiteY30" fmla="*/ 374175 h 504803"/>
              <a:gd name="connsiteX31" fmla="*/ 1609467 w 1759931"/>
              <a:gd name="connsiteY31" fmla="*/ 346183 h 504803"/>
              <a:gd name="connsiteX32" fmla="*/ 1684112 w 1759931"/>
              <a:gd name="connsiteY32" fmla="*/ 318191 h 504803"/>
              <a:gd name="connsiteX33" fmla="*/ 1721434 w 1759931"/>
              <a:gd name="connsiteY33" fmla="*/ 299530 h 504803"/>
              <a:gd name="connsiteX34" fmla="*/ 1740095 w 1759931"/>
              <a:gd name="connsiteY34" fmla="*/ 271538 h 504803"/>
              <a:gd name="connsiteX35" fmla="*/ 1758757 w 1759931"/>
              <a:gd name="connsiteY35" fmla="*/ 252877 h 504803"/>
              <a:gd name="connsiteX36" fmla="*/ 1730765 w 1759931"/>
              <a:gd name="connsiteY36" fmla="*/ 140909 h 504803"/>
              <a:gd name="connsiteX37" fmla="*/ 1702773 w 1759931"/>
              <a:gd name="connsiteY37" fmla="*/ 122248 h 504803"/>
              <a:gd name="connsiteX38" fmla="*/ 1674781 w 1759931"/>
              <a:gd name="connsiteY38" fmla="*/ 112918 h 504803"/>
              <a:gd name="connsiteX39" fmla="*/ 1628128 w 1759931"/>
              <a:gd name="connsiteY39" fmla="*/ 75595 h 504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59931" h="504803">
                <a:moveTo>
                  <a:pt x="1628128" y="75595"/>
                </a:moveTo>
                <a:lnTo>
                  <a:pt x="1628128" y="75595"/>
                </a:lnTo>
                <a:cubicBezTo>
                  <a:pt x="1266313" y="35392"/>
                  <a:pt x="1792773" y="91104"/>
                  <a:pt x="779042" y="56934"/>
                </a:cubicBezTo>
                <a:cubicBezTo>
                  <a:pt x="756412" y="56171"/>
                  <a:pt x="735694" y="43765"/>
                  <a:pt x="713728" y="38273"/>
                </a:cubicBezTo>
                <a:cubicBezTo>
                  <a:pt x="698343" y="34427"/>
                  <a:pt x="682847" y="30602"/>
                  <a:pt x="667075" y="28942"/>
                </a:cubicBezTo>
                <a:cubicBezTo>
                  <a:pt x="623661" y="24372"/>
                  <a:pt x="579989" y="22721"/>
                  <a:pt x="536446" y="19611"/>
                </a:cubicBezTo>
                <a:cubicBezTo>
                  <a:pt x="524005" y="16501"/>
                  <a:pt x="511835" y="11976"/>
                  <a:pt x="499124" y="10281"/>
                </a:cubicBezTo>
                <a:cubicBezTo>
                  <a:pt x="349333" y="-9691"/>
                  <a:pt x="280064" y="4588"/>
                  <a:pt x="97908" y="10281"/>
                </a:cubicBezTo>
                <a:cubicBezTo>
                  <a:pt x="88577" y="13391"/>
                  <a:pt x="78350" y="14551"/>
                  <a:pt x="69916" y="19611"/>
                </a:cubicBezTo>
                <a:cubicBezTo>
                  <a:pt x="62373" y="24137"/>
                  <a:pt x="58124" y="32777"/>
                  <a:pt x="51255" y="38273"/>
                </a:cubicBezTo>
                <a:cubicBezTo>
                  <a:pt x="42498" y="45278"/>
                  <a:pt x="32594" y="50714"/>
                  <a:pt x="23263" y="56934"/>
                </a:cubicBezTo>
                <a:cubicBezTo>
                  <a:pt x="-4554" y="140382"/>
                  <a:pt x="-7120" y="124254"/>
                  <a:pt x="13932" y="243546"/>
                </a:cubicBezTo>
                <a:cubicBezTo>
                  <a:pt x="15881" y="254589"/>
                  <a:pt x="25588" y="262781"/>
                  <a:pt x="32593" y="271538"/>
                </a:cubicBezTo>
                <a:cubicBezTo>
                  <a:pt x="50218" y="293569"/>
                  <a:pt x="65489" y="298401"/>
                  <a:pt x="88577" y="318191"/>
                </a:cubicBezTo>
                <a:cubicBezTo>
                  <a:pt x="98596" y="326779"/>
                  <a:pt x="106550" y="337595"/>
                  <a:pt x="116569" y="346183"/>
                </a:cubicBezTo>
                <a:cubicBezTo>
                  <a:pt x="185948" y="405651"/>
                  <a:pt x="122447" y="340772"/>
                  <a:pt x="228536" y="411497"/>
                </a:cubicBezTo>
                <a:cubicBezTo>
                  <a:pt x="237867" y="417717"/>
                  <a:pt x="246221" y="425741"/>
                  <a:pt x="256528" y="430158"/>
                </a:cubicBezTo>
                <a:cubicBezTo>
                  <a:pt x="268315" y="435210"/>
                  <a:pt x="281567" y="435804"/>
                  <a:pt x="293850" y="439489"/>
                </a:cubicBezTo>
                <a:cubicBezTo>
                  <a:pt x="312691" y="445141"/>
                  <a:pt x="331173" y="451930"/>
                  <a:pt x="349834" y="458150"/>
                </a:cubicBezTo>
                <a:cubicBezTo>
                  <a:pt x="359165" y="461260"/>
                  <a:pt x="368124" y="465864"/>
                  <a:pt x="377826" y="467481"/>
                </a:cubicBezTo>
                <a:cubicBezTo>
                  <a:pt x="415148" y="473701"/>
                  <a:pt x="453898" y="474176"/>
                  <a:pt x="489793" y="486142"/>
                </a:cubicBezTo>
                <a:cubicBezTo>
                  <a:pt x="544504" y="504380"/>
                  <a:pt x="508010" y="494387"/>
                  <a:pt x="601761" y="504803"/>
                </a:cubicBezTo>
                <a:cubicBezTo>
                  <a:pt x="663965" y="501693"/>
                  <a:pt x="726250" y="499910"/>
                  <a:pt x="788373" y="495473"/>
                </a:cubicBezTo>
                <a:cubicBezTo>
                  <a:pt x="907812" y="486942"/>
                  <a:pt x="822291" y="491002"/>
                  <a:pt x="900340" y="476811"/>
                </a:cubicBezTo>
                <a:cubicBezTo>
                  <a:pt x="921978" y="472877"/>
                  <a:pt x="943962" y="471097"/>
                  <a:pt x="965655" y="467481"/>
                </a:cubicBezTo>
                <a:cubicBezTo>
                  <a:pt x="1081621" y="448154"/>
                  <a:pt x="920325" y="467348"/>
                  <a:pt x="1105614" y="448820"/>
                </a:cubicBezTo>
                <a:cubicBezTo>
                  <a:pt x="1226537" y="424634"/>
                  <a:pt x="1167396" y="433660"/>
                  <a:pt x="1282895" y="420828"/>
                </a:cubicBezTo>
                <a:cubicBezTo>
                  <a:pt x="1359246" y="401740"/>
                  <a:pt x="1286242" y="418077"/>
                  <a:pt x="1413524" y="402167"/>
                </a:cubicBezTo>
                <a:cubicBezTo>
                  <a:pt x="1432297" y="399820"/>
                  <a:pt x="1450847" y="395946"/>
                  <a:pt x="1469508" y="392836"/>
                </a:cubicBezTo>
                <a:cubicBezTo>
                  <a:pt x="1478838" y="389726"/>
                  <a:pt x="1488042" y="386207"/>
                  <a:pt x="1497499" y="383505"/>
                </a:cubicBezTo>
                <a:cubicBezTo>
                  <a:pt x="1509829" y="379982"/>
                  <a:pt x="1523035" y="379227"/>
                  <a:pt x="1534822" y="374175"/>
                </a:cubicBezTo>
                <a:cubicBezTo>
                  <a:pt x="1618915" y="338135"/>
                  <a:pt x="1491140" y="369847"/>
                  <a:pt x="1609467" y="346183"/>
                </a:cubicBezTo>
                <a:cubicBezTo>
                  <a:pt x="1713375" y="294229"/>
                  <a:pt x="1582480" y="356303"/>
                  <a:pt x="1684112" y="318191"/>
                </a:cubicBezTo>
                <a:cubicBezTo>
                  <a:pt x="1697135" y="313307"/>
                  <a:pt x="1708993" y="305750"/>
                  <a:pt x="1721434" y="299530"/>
                </a:cubicBezTo>
                <a:cubicBezTo>
                  <a:pt x="1727654" y="290199"/>
                  <a:pt x="1733090" y="280295"/>
                  <a:pt x="1740095" y="271538"/>
                </a:cubicBezTo>
                <a:cubicBezTo>
                  <a:pt x="1745591" y="264669"/>
                  <a:pt x="1757961" y="261638"/>
                  <a:pt x="1758757" y="252877"/>
                </a:cubicBezTo>
                <a:cubicBezTo>
                  <a:pt x="1762215" y="214838"/>
                  <a:pt x="1759463" y="169607"/>
                  <a:pt x="1730765" y="140909"/>
                </a:cubicBezTo>
                <a:cubicBezTo>
                  <a:pt x="1722836" y="132980"/>
                  <a:pt x="1712803" y="127263"/>
                  <a:pt x="1702773" y="122248"/>
                </a:cubicBezTo>
                <a:cubicBezTo>
                  <a:pt x="1693976" y="117850"/>
                  <a:pt x="1684112" y="116028"/>
                  <a:pt x="1674781" y="112918"/>
                </a:cubicBezTo>
                <a:cubicBezTo>
                  <a:pt x="1653921" y="92057"/>
                  <a:pt x="1635903" y="81815"/>
                  <a:pt x="1628128" y="75595"/>
                </a:cubicBez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87829" y="3704253"/>
            <a:ext cx="2519265" cy="1754326"/>
          </a:xfrm>
          <a:prstGeom prst="rect">
            <a:avLst/>
          </a:prstGeom>
          <a:noFill/>
          <a:ln w="38100">
            <a:solidFill>
              <a:schemeClr val="tx1"/>
            </a:solidFill>
          </a:ln>
        </p:spPr>
        <p:txBody>
          <a:bodyPr wrap="square" rtlCol="0">
            <a:spAutoFit/>
          </a:bodyPr>
          <a:lstStyle/>
          <a:p>
            <a:r>
              <a:rPr lang="en-US" dirty="0" smtClean="0"/>
              <a:t>You add student accounts here. </a:t>
            </a:r>
          </a:p>
          <a:p>
            <a:endParaRPr lang="en-US" dirty="0" smtClean="0"/>
          </a:p>
          <a:p>
            <a:r>
              <a:rPr lang="en-US" dirty="0" smtClean="0"/>
              <a:t>You can also access your students record books here with out their login. </a:t>
            </a:r>
            <a:endParaRPr lang="en-US" dirty="0"/>
          </a:p>
        </p:txBody>
      </p:sp>
      <p:cxnSp>
        <p:nvCxnSpPr>
          <p:cNvPr id="7" name="Straight Arrow Connector 6"/>
          <p:cNvCxnSpPr/>
          <p:nvPr/>
        </p:nvCxnSpPr>
        <p:spPr>
          <a:xfrm>
            <a:off x="2304661" y="3984171"/>
            <a:ext cx="2757260" cy="569168"/>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957804" y="5075853"/>
            <a:ext cx="2248678" cy="65314"/>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85277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Accounts #1 - Manage Student Accounts</a:t>
            </a:r>
            <a:endParaRPr lang="en-US" dirty="0"/>
          </a:p>
        </p:txBody>
      </p:sp>
      <p:pic>
        <p:nvPicPr>
          <p:cNvPr id="4" name="Content Placeholder 3"/>
          <p:cNvPicPr>
            <a:picLocks noGrp="1" noChangeAspect="1"/>
          </p:cNvPicPr>
          <p:nvPr>
            <p:ph idx="1"/>
          </p:nvPr>
        </p:nvPicPr>
        <p:blipFill rotWithShape="1">
          <a:blip r:embed="rId2"/>
          <a:srcRect r="14847" b="40101"/>
          <a:stretch/>
        </p:blipFill>
        <p:spPr>
          <a:xfrm>
            <a:off x="279918" y="1825624"/>
            <a:ext cx="11812831" cy="4494756"/>
          </a:xfrm>
          <a:prstGeom prst="rect">
            <a:avLst/>
          </a:prstGeom>
        </p:spPr>
      </p:pic>
      <p:sp>
        <p:nvSpPr>
          <p:cNvPr id="5" name="TextBox 4"/>
          <p:cNvSpPr txBox="1"/>
          <p:nvPr/>
        </p:nvSpPr>
        <p:spPr>
          <a:xfrm>
            <a:off x="5533053" y="5794310"/>
            <a:ext cx="895739" cy="215444"/>
          </a:xfrm>
          <a:prstGeom prst="rect">
            <a:avLst/>
          </a:prstGeom>
          <a:solidFill>
            <a:schemeClr val="bg1"/>
          </a:solidFill>
        </p:spPr>
        <p:txBody>
          <a:bodyPr wrap="square" rtlCol="0">
            <a:spAutoFit/>
          </a:bodyPr>
          <a:lstStyle/>
          <a:p>
            <a:r>
              <a:rPr lang="en-US" sz="800" dirty="0" smtClean="0"/>
              <a:t>Cane, Candy</a:t>
            </a:r>
            <a:endParaRPr lang="en-US" sz="800" dirty="0"/>
          </a:p>
        </p:txBody>
      </p:sp>
      <p:sp>
        <p:nvSpPr>
          <p:cNvPr id="6" name="TextBox 5"/>
          <p:cNvSpPr txBox="1"/>
          <p:nvPr/>
        </p:nvSpPr>
        <p:spPr>
          <a:xfrm>
            <a:off x="7324531" y="5803641"/>
            <a:ext cx="643812" cy="215444"/>
          </a:xfrm>
          <a:prstGeom prst="rect">
            <a:avLst/>
          </a:prstGeom>
          <a:solidFill>
            <a:schemeClr val="bg1"/>
          </a:solidFill>
        </p:spPr>
        <p:txBody>
          <a:bodyPr wrap="square" rtlCol="0">
            <a:spAutoFit/>
          </a:bodyPr>
          <a:lstStyle/>
          <a:p>
            <a:r>
              <a:rPr lang="en-US" sz="800" dirty="0" err="1" smtClean="0"/>
              <a:t>CCane</a:t>
            </a:r>
            <a:endParaRPr lang="en-US" sz="800" dirty="0"/>
          </a:p>
        </p:txBody>
      </p:sp>
      <p:sp>
        <p:nvSpPr>
          <p:cNvPr id="7" name="TextBox 6"/>
          <p:cNvSpPr txBox="1"/>
          <p:nvPr/>
        </p:nvSpPr>
        <p:spPr>
          <a:xfrm>
            <a:off x="5533053" y="6057345"/>
            <a:ext cx="1026367" cy="215444"/>
          </a:xfrm>
          <a:prstGeom prst="rect">
            <a:avLst/>
          </a:prstGeom>
          <a:solidFill>
            <a:schemeClr val="bg1">
              <a:lumMod val="95000"/>
            </a:schemeClr>
          </a:solidFill>
        </p:spPr>
        <p:txBody>
          <a:bodyPr wrap="square" rtlCol="0">
            <a:spAutoFit/>
          </a:bodyPr>
          <a:lstStyle/>
          <a:p>
            <a:r>
              <a:rPr lang="en-US" sz="800" dirty="0" smtClean="0"/>
              <a:t>Joy, Almond</a:t>
            </a:r>
            <a:endParaRPr lang="en-US" sz="800" dirty="0"/>
          </a:p>
        </p:txBody>
      </p:sp>
      <p:sp>
        <p:nvSpPr>
          <p:cNvPr id="8" name="TextBox 7"/>
          <p:cNvSpPr txBox="1"/>
          <p:nvPr/>
        </p:nvSpPr>
        <p:spPr>
          <a:xfrm>
            <a:off x="7324531" y="6042893"/>
            <a:ext cx="783771" cy="215444"/>
          </a:xfrm>
          <a:prstGeom prst="rect">
            <a:avLst/>
          </a:prstGeom>
          <a:solidFill>
            <a:schemeClr val="bg1">
              <a:lumMod val="95000"/>
            </a:schemeClr>
          </a:solidFill>
        </p:spPr>
        <p:txBody>
          <a:bodyPr wrap="square" rtlCol="0">
            <a:spAutoFit/>
          </a:bodyPr>
          <a:lstStyle/>
          <a:p>
            <a:r>
              <a:rPr lang="en-US" sz="800" dirty="0" err="1" smtClean="0"/>
              <a:t>AJoy</a:t>
            </a:r>
            <a:endParaRPr lang="en-US" sz="800" dirty="0"/>
          </a:p>
        </p:txBody>
      </p:sp>
      <p:sp>
        <p:nvSpPr>
          <p:cNvPr id="9" name="Freeform 8"/>
          <p:cNvSpPr/>
          <p:nvPr/>
        </p:nvSpPr>
        <p:spPr>
          <a:xfrm>
            <a:off x="7061873" y="4948792"/>
            <a:ext cx="1447664" cy="276351"/>
          </a:xfrm>
          <a:custGeom>
            <a:avLst/>
            <a:gdLst>
              <a:gd name="connsiteX0" fmla="*/ 1167727 w 1447664"/>
              <a:gd name="connsiteY0" fmla="*/ 24424 h 276351"/>
              <a:gd name="connsiteX1" fmla="*/ 1167727 w 1447664"/>
              <a:gd name="connsiteY1" fmla="*/ 24424 h 276351"/>
              <a:gd name="connsiteX2" fmla="*/ 94707 w 1447664"/>
              <a:gd name="connsiteY2" fmla="*/ 24424 h 276351"/>
              <a:gd name="connsiteX3" fmla="*/ 38723 w 1447664"/>
              <a:gd name="connsiteY3" fmla="*/ 43086 h 276351"/>
              <a:gd name="connsiteX4" fmla="*/ 20062 w 1447664"/>
              <a:gd name="connsiteY4" fmla="*/ 71077 h 276351"/>
              <a:gd name="connsiteX5" fmla="*/ 1400 w 1447664"/>
              <a:gd name="connsiteY5" fmla="*/ 89739 h 276351"/>
              <a:gd name="connsiteX6" fmla="*/ 29392 w 1447664"/>
              <a:gd name="connsiteY6" fmla="*/ 192375 h 276351"/>
              <a:gd name="connsiteX7" fmla="*/ 48054 w 1447664"/>
              <a:gd name="connsiteY7" fmla="*/ 211037 h 276351"/>
              <a:gd name="connsiteX8" fmla="*/ 94707 w 1447664"/>
              <a:gd name="connsiteY8" fmla="*/ 257690 h 276351"/>
              <a:gd name="connsiteX9" fmla="*/ 178682 w 1447664"/>
              <a:gd name="connsiteY9" fmla="*/ 276351 h 276351"/>
              <a:gd name="connsiteX10" fmla="*/ 1037098 w 1447664"/>
              <a:gd name="connsiteY10" fmla="*/ 267020 h 276351"/>
              <a:gd name="connsiteX11" fmla="*/ 1083751 w 1447664"/>
              <a:gd name="connsiteY11" fmla="*/ 257690 h 276351"/>
              <a:gd name="connsiteX12" fmla="*/ 1214380 w 1447664"/>
              <a:gd name="connsiteY12" fmla="*/ 239028 h 276351"/>
              <a:gd name="connsiteX13" fmla="*/ 1261033 w 1447664"/>
              <a:gd name="connsiteY13" fmla="*/ 229698 h 276351"/>
              <a:gd name="connsiteX14" fmla="*/ 1335678 w 1447664"/>
              <a:gd name="connsiteY14" fmla="*/ 220367 h 276351"/>
              <a:gd name="connsiteX15" fmla="*/ 1410323 w 1447664"/>
              <a:gd name="connsiteY15" fmla="*/ 201706 h 276351"/>
              <a:gd name="connsiteX16" fmla="*/ 1438315 w 1447664"/>
              <a:gd name="connsiteY16" fmla="*/ 173714 h 276351"/>
              <a:gd name="connsiteX17" fmla="*/ 1438315 w 1447664"/>
              <a:gd name="connsiteY17" fmla="*/ 117730 h 276351"/>
              <a:gd name="connsiteX18" fmla="*/ 1410323 w 1447664"/>
              <a:gd name="connsiteY18" fmla="*/ 99069 h 276351"/>
              <a:gd name="connsiteX19" fmla="*/ 1354339 w 1447664"/>
              <a:gd name="connsiteY19" fmla="*/ 80408 h 276351"/>
              <a:gd name="connsiteX20" fmla="*/ 1270364 w 1447664"/>
              <a:gd name="connsiteY20" fmla="*/ 61747 h 276351"/>
              <a:gd name="connsiteX21" fmla="*/ 1167727 w 1447664"/>
              <a:gd name="connsiteY21" fmla="*/ 24424 h 276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47664" h="276351">
                <a:moveTo>
                  <a:pt x="1167727" y="24424"/>
                </a:moveTo>
                <a:lnTo>
                  <a:pt x="1167727" y="24424"/>
                </a:lnTo>
                <a:cubicBezTo>
                  <a:pt x="762789" y="-16067"/>
                  <a:pt x="966361" y="866"/>
                  <a:pt x="94707" y="24424"/>
                </a:cubicBezTo>
                <a:cubicBezTo>
                  <a:pt x="75043" y="24955"/>
                  <a:pt x="38723" y="43086"/>
                  <a:pt x="38723" y="43086"/>
                </a:cubicBezTo>
                <a:cubicBezTo>
                  <a:pt x="32503" y="52416"/>
                  <a:pt x="27067" y="62321"/>
                  <a:pt x="20062" y="71077"/>
                </a:cubicBezTo>
                <a:cubicBezTo>
                  <a:pt x="14566" y="77947"/>
                  <a:pt x="2275" y="80985"/>
                  <a:pt x="1400" y="89739"/>
                </a:cubicBezTo>
                <a:cubicBezTo>
                  <a:pt x="-3415" y="137883"/>
                  <a:pt x="3770" y="160347"/>
                  <a:pt x="29392" y="192375"/>
                </a:cubicBezTo>
                <a:cubicBezTo>
                  <a:pt x="34888" y="199245"/>
                  <a:pt x="42558" y="204167"/>
                  <a:pt x="48054" y="211037"/>
                </a:cubicBezTo>
                <a:cubicBezTo>
                  <a:pt x="72935" y="242138"/>
                  <a:pt x="57385" y="239029"/>
                  <a:pt x="94707" y="257690"/>
                </a:cubicBezTo>
                <a:cubicBezTo>
                  <a:pt x="117674" y="269174"/>
                  <a:pt x="157186" y="272768"/>
                  <a:pt x="178682" y="276351"/>
                </a:cubicBezTo>
                <a:lnTo>
                  <a:pt x="1037098" y="267020"/>
                </a:lnTo>
                <a:cubicBezTo>
                  <a:pt x="1052954" y="266693"/>
                  <a:pt x="1068086" y="260163"/>
                  <a:pt x="1083751" y="257690"/>
                </a:cubicBezTo>
                <a:cubicBezTo>
                  <a:pt x="1127198" y="250830"/>
                  <a:pt x="1171249" y="247654"/>
                  <a:pt x="1214380" y="239028"/>
                </a:cubicBezTo>
                <a:cubicBezTo>
                  <a:pt x="1229931" y="235918"/>
                  <a:pt x="1245358" y="232109"/>
                  <a:pt x="1261033" y="229698"/>
                </a:cubicBezTo>
                <a:cubicBezTo>
                  <a:pt x="1285817" y="225885"/>
                  <a:pt x="1310894" y="224180"/>
                  <a:pt x="1335678" y="220367"/>
                </a:cubicBezTo>
                <a:cubicBezTo>
                  <a:pt x="1377504" y="213932"/>
                  <a:pt x="1376261" y="213060"/>
                  <a:pt x="1410323" y="201706"/>
                </a:cubicBezTo>
                <a:cubicBezTo>
                  <a:pt x="1419654" y="192375"/>
                  <a:pt x="1430996" y="184693"/>
                  <a:pt x="1438315" y="173714"/>
                </a:cubicBezTo>
                <a:cubicBezTo>
                  <a:pt x="1449624" y="156750"/>
                  <a:pt x="1451886" y="134694"/>
                  <a:pt x="1438315" y="117730"/>
                </a:cubicBezTo>
                <a:cubicBezTo>
                  <a:pt x="1431310" y="108973"/>
                  <a:pt x="1420571" y="103623"/>
                  <a:pt x="1410323" y="99069"/>
                </a:cubicBezTo>
                <a:cubicBezTo>
                  <a:pt x="1392348" y="91080"/>
                  <a:pt x="1373000" y="86628"/>
                  <a:pt x="1354339" y="80408"/>
                </a:cubicBezTo>
                <a:cubicBezTo>
                  <a:pt x="1310834" y="65906"/>
                  <a:pt x="1331365" y="71132"/>
                  <a:pt x="1270364" y="61747"/>
                </a:cubicBezTo>
                <a:cubicBezTo>
                  <a:pt x="1248627" y="58403"/>
                  <a:pt x="1184833" y="30644"/>
                  <a:pt x="1167727" y="24424"/>
                </a:cubicBez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57200" y="3806890"/>
            <a:ext cx="2565918" cy="1200329"/>
          </a:xfrm>
          <a:prstGeom prst="rect">
            <a:avLst/>
          </a:prstGeom>
          <a:noFill/>
          <a:ln w="38100">
            <a:solidFill>
              <a:schemeClr val="tx1"/>
            </a:solidFill>
          </a:ln>
        </p:spPr>
        <p:txBody>
          <a:bodyPr wrap="square" rtlCol="0">
            <a:spAutoFit/>
          </a:bodyPr>
          <a:lstStyle/>
          <a:p>
            <a:r>
              <a:rPr lang="en-US" dirty="0" smtClean="0"/>
              <a:t>You can add 1 student account or several student accounts here all at once. </a:t>
            </a:r>
            <a:endParaRPr lang="en-US" dirty="0"/>
          </a:p>
        </p:txBody>
      </p:sp>
      <p:cxnSp>
        <p:nvCxnSpPr>
          <p:cNvPr id="11" name="Straight Arrow Connector 10"/>
          <p:cNvCxnSpPr>
            <a:stCxn id="3" idx="3"/>
          </p:cNvCxnSpPr>
          <p:nvPr/>
        </p:nvCxnSpPr>
        <p:spPr>
          <a:xfrm>
            <a:off x="3023118" y="4407055"/>
            <a:ext cx="3937519" cy="541737"/>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70842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Accounts #1 - Manage Student Accounts</a:t>
            </a:r>
            <a:endParaRPr lang="en-US" dirty="0"/>
          </a:p>
        </p:txBody>
      </p:sp>
      <p:pic>
        <p:nvPicPr>
          <p:cNvPr id="4" name="Content Placeholder 3"/>
          <p:cNvPicPr>
            <a:picLocks noGrp="1" noChangeAspect="1"/>
          </p:cNvPicPr>
          <p:nvPr>
            <p:ph idx="1"/>
          </p:nvPr>
        </p:nvPicPr>
        <p:blipFill rotWithShape="1">
          <a:blip r:embed="rId2"/>
          <a:srcRect r="15310" b="32381"/>
          <a:stretch/>
        </p:blipFill>
        <p:spPr>
          <a:xfrm>
            <a:off x="838200" y="1825624"/>
            <a:ext cx="10892400" cy="4710744"/>
          </a:xfrm>
          <a:prstGeom prst="rect">
            <a:avLst/>
          </a:prstGeom>
        </p:spPr>
      </p:pic>
      <p:sp>
        <p:nvSpPr>
          <p:cNvPr id="3" name="TextBox 2"/>
          <p:cNvSpPr txBox="1"/>
          <p:nvPr/>
        </p:nvSpPr>
        <p:spPr>
          <a:xfrm>
            <a:off x="838200" y="3610947"/>
            <a:ext cx="2735424" cy="1200329"/>
          </a:xfrm>
          <a:prstGeom prst="rect">
            <a:avLst/>
          </a:prstGeom>
          <a:noFill/>
          <a:ln w="38100">
            <a:solidFill>
              <a:schemeClr val="tx1"/>
            </a:solidFill>
          </a:ln>
        </p:spPr>
        <p:txBody>
          <a:bodyPr wrap="square" rtlCol="0">
            <a:spAutoFit/>
          </a:bodyPr>
          <a:lstStyle/>
          <a:p>
            <a:r>
              <a:rPr lang="en-US" dirty="0" smtClean="0"/>
              <a:t>This is the information you will need if you enter them one at a time and he screen you enter them on. </a:t>
            </a:r>
            <a:endParaRPr lang="en-US" dirty="0"/>
          </a:p>
        </p:txBody>
      </p:sp>
      <p:cxnSp>
        <p:nvCxnSpPr>
          <p:cNvPr id="6" name="Straight Arrow Connector 5"/>
          <p:cNvCxnSpPr>
            <a:stCxn id="3" idx="3"/>
          </p:cNvCxnSpPr>
          <p:nvPr/>
        </p:nvCxnSpPr>
        <p:spPr>
          <a:xfrm>
            <a:off x="3573624" y="4211112"/>
            <a:ext cx="2174033" cy="24986"/>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58787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2529"/>
            <a:ext cx="10515600" cy="1325563"/>
          </a:xfrm>
        </p:spPr>
        <p:txBody>
          <a:bodyPr/>
          <a:lstStyle/>
          <a:p>
            <a:r>
              <a:rPr lang="en-US" dirty="0" smtClean="0"/>
              <a:t>Accounts #1 – Manage Student Accounts</a:t>
            </a:r>
            <a:endParaRPr lang="en-US" dirty="0"/>
          </a:p>
        </p:txBody>
      </p:sp>
      <p:pic>
        <p:nvPicPr>
          <p:cNvPr id="4" name="Content Placeholder 3"/>
          <p:cNvPicPr>
            <a:picLocks noGrp="1" noChangeAspect="1"/>
          </p:cNvPicPr>
          <p:nvPr>
            <p:ph idx="1"/>
          </p:nvPr>
        </p:nvPicPr>
        <p:blipFill rotWithShape="1">
          <a:blip r:embed="rId2"/>
          <a:srcRect l="13723" r="23441"/>
          <a:stretch/>
        </p:blipFill>
        <p:spPr>
          <a:xfrm>
            <a:off x="1380930" y="1074983"/>
            <a:ext cx="6708711" cy="5783017"/>
          </a:xfrm>
          <a:prstGeom prst="rect">
            <a:avLst/>
          </a:prstGeom>
        </p:spPr>
      </p:pic>
      <p:sp>
        <p:nvSpPr>
          <p:cNvPr id="5" name="TextBox 4"/>
          <p:cNvSpPr txBox="1"/>
          <p:nvPr/>
        </p:nvSpPr>
        <p:spPr>
          <a:xfrm>
            <a:off x="8518849" y="1651518"/>
            <a:ext cx="3181739" cy="923330"/>
          </a:xfrm>
          <a:prstGeom prst="rect">
            <a:avLst/>
          </a:prstGeom>
          <a:noFill/>
          <a:ln w="38100">
            <a:solidFill>
              <a:schemeClr val="tx1"/>
            </a:solidFill>
          </a:ln>
        </p:spPr>
        <p:txBody>
          <a:bodyPr wrap="square" rtlCol="0">
            <a:spAutoFit/>
          </a:bodyPr>
          <a:lstStyle/>
          <a:p>
            <a:r>
              <a:rPr lang="en-US" dirty="0" smtClean="0"/>
              <a:t>This is the screen where you can enter multiple students at one time. </a:t>
            </a:r>
            <a:endParaRPr lang="en-US" dirty="0"/>
          </a:p>
        </p:txBody>
      </p:sp>
    </p:spTree>
    <p:extLst>
      <p:ext uri="{BB962C8B-B14F-4D97-AF65-F5344CB8AC3E}">
        <p14:creationId xmlns:p14="http://schemas.microsoft.com/office/powerpoint/2010/main" val="3658253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Teacher-side Calendar Info</a:t>
            </a:r>
            <a:endParaRPr lang="en-US" dirty="0"/>
          </a:p>
        </p:txBody>
      </p:sp>
    </p:spTree>
    <p:extLst>
      <p:ext uri="{BB962C8B-B14F-4D97-AF65-F5344CB8AC3E}">
        <p14:creationId xmlns:p14="http://schemas.microsoft.com/office/powerpoint/2010/main" val="163777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Tracker Tab</a:t>
            </a:r>
            <a:endParaRPr lang="en-US" dirty="0"/>
          </a:p>
        </p:txBody>
      </p:sp>
      <p:pic>
        <p:nvPicPr>
          <p:cNvPr id="9" name="Content Placeholder 8"/>
          <p:cNvPicPr>
            <a:picLocks noGrp="1" noChangeAspect="1"/>
          </p:cNvPicPr>
          <p:nvPr>
            <p:ph idx="1"/>
          </p:nvPr>
        </p:nvPicPr>
        <p:blipFill rotWithShape="1">
          <a:blip r:embed="rId2"/>
          <a:srcRect r="14032" b="26279"/>
          <a:stretch/>
        </p:blipFill>
        <p:spPr>
          <a:xfrm>
            <a:off x="625151" y="1395966"/>
            <a:ext cx="11217659" cy="5210678"/>
          </a:xfrm>
          <a:prstGeom prst="rect">
            <a:avLst/>
          </a:prstGeom>
        </p:spPr>
      </p:pic>
      <p:sp>
        <p:nvSpPr>
          <p:cNvPr id="10" name="Freeform 9"/>
          <p:cNvSpPr/>
          <p:nvPr/>
        </p:nvSpPr>
        <p:spPr>
          <a:xfrm>
            <a:off x="4996758" y="3592286"/>
            <a:ext cx="1891208" cy="1800808"/>
          </a:xfrm>
          <a:custGeom>
            <a:avLst/>
            <a:gdLst>
              <a:gd name="connsiteX0" fmla="*/ 1842581 w 1891208"/>
              <a:gd name="connsiteY0" fmla="*/ 438538 h 1800808"/>
              <a:gd name="connsiteX1" fmla="*/ 1842581 w 1891208"/>
              <a:gd name="connsiteY1" fmla="*/ 438538 h 1800808"/>
              <a:gd name="connsiteX2" fmla="*/ 1823920 w 1891208"/>
              <a:gd name="connsiteY2" fmla="*/ 354563 h 1800808"/>
              <a:gd name="connsiteX3" fmla="*/ 1805258 w 1891208"/>
              <a:gd name="connsiteY3" fmla="*/ 335902 h 1800808"/>
              <a:gd name="connsiteX4" fmla="*/ 1795928 w 1891208"/>
              <a:gd name="connsiteY4" fmla="*/ 298579 h 1800808"/>
              <a:gd name="connsiteX5" fmla="*/ 1786597 w 1891208"/>
              <a:gd name="connsiteY5" fmla="*/ 270587 h 1800808"/>
              <a:gd name="connsiteX6" fmla="*/ 1749275 w 1891208"/>
              <a:gd name="connsiteY6" fmla="*/ 223934 h 1800808"/>
              <a:gd name="connsiteX7" fmla="*/ 1711952 w 1891208"/>
              <a:gd name="connsiteY7" fmla="*/ 167951 h 1800808"/>
              <a:gd name="connsiteX8" fmla="*/ 1693291 w 1891208"/>
              <a:gd name="connsiteY8" fmla="*/ 139959 h 1800808"/>
              <a:gd name="connsiteX9" fmla="*/ 1665299 w 1891208"/>
              <a:gd name="connsiteY9" fmla="*/ 121298 h 1800808"/>
              <a:gd name="connsiteX10" fmla="*/ 1516009 w 1891208"/>
              <a:gd name="connsiteY10" fmla="*/ 65314 h 1800808"/>
              <a:gd name="connsiteX11" fmla="*/ 1366720 w 1891208"/>
              <a:gd name="connsiteY11" fmla="*/ 37322 h 1800808"/>
              <a:gd name="connsiteX12" fmla="*/ 1264083 w 1891208"/>
              <a:gd name="connsiteY12" fmla="*/ 27992 h 1800808"/>
              <a:gd name="connsiteX13" fmla="*/ 1142785 w 1891208"/>
              <a:gd name="connsiteY13" fmla="*/ 0 h 1800808"/>
              <a:gd name="connsiteX14" fmla="*/ 722907 w 1891208"/>
              <a:gd name="connsiteY14" fmla="*/ 9330 h 1800808"/>
              <a:gd name="connsiteX15" fmla="*/ 694915 w 1891208"/>
              <a:gd name="connsiteY15" fmla="*/ 18661 h 1800808"/>
              <a:gd name="connsiteX16" fmla="*/ 657593 w 1891208"/>
              <a:gd name="connsiteY16" fmla="*/ 27992 h 1800808"/>
              <a:gd name="connsiteX17" fmla="*/ 629601 w 1891208"/>
              <a:gd name="connsiteY17" fmla="*/ 46653 h 1800808"/>
              <a:gd name="connsiteX18" fmla="*/ 564287 w 1891208"/>
              <a:gd name="connsiteY18" fmla="*/ 65314 h 1800808"/>
              <a:gd name="connsiteX19" fmla="*/ 536295 w 1891208"/>
              <a:gd name="connsiteY19" fmla="*/ 83975 h 1800808"/>
              <a:gd name="connsiteX20" fmla="*/ 470981 w 1891208"/>
              <a:gd name="connsiteY20" fmla="*/ 102636 h 1800808"/>
              <a:gd name="connsiteX21" fmla="*/ 424328 w 1891208"/>
              <a:gd name="connsiteY21" fmla="*/ 130628 h 1800808"/>
              <a:gd name="connsiteX22" fmla="*/ 368344 w 1891208"/>
              <a:gd name="connsiteY22" fmla="*/ 167951 h 1800808"/>
              <a:gd name="connsiteX23" fmla="*/ 303030 w 1891208"/>
              <a:gd name="connsiteY23" fmla="*/ 242596 h 1800808"/>
              <a:gd name="connsiteX24" fmla="*/ 275038 w 1891208"/>
              <a:gd name="connsiteY24" fmla="*/ 270587 h 1800808"/>
              <a:gd name="connsiteX25" fmla="*/ 256377 w 1891208"/>
              <a:gd name="connsiteY25" fmla="*/ 307910 h 1800808"/>
              <a:gd name="connsiteX26" fmla="*/ 247046 w 1891208"/>
              <a:gd name="connsiteY26" fmla="*/ 335902 h 1800808"/>
              <a:gd name="connsiteX27" fmla="*/ 200393 w 1891208"/>
              <a:gd name="connsiteY27" fmla="*/ 401216 h 1800808"/>
              <a:gd name="connsiteX28" fmla="*/ 191062 w 1891208"/>
              <a:gd name="connsiteY28" fmla="*/ 429208 h 1800808"/>
              <a:gd name="connsiteX29" fmla="*/ 153740 w 1891208"/>
              <a:gd name="connsiteY29" fmla="*/ 485192 h 1800808"/>
              <a:gd name="connsiteX30" fmla="*/ 144409 w 1891208"/>
              <a:gd name="connsiteY30" fmla="*/ 522514 h 1800808"/>
              <a:gd name="connsiteX31" fmla="*/ 107087 w 1891208"/>
              <a:gd name="connsiteY31" fmla="*/ 578498 h 1800808"/>
              <a:gd name="connsiteX32" fmla="*/ 97756 w 1891208"/>
              <a:gd name="connsiteY32" fmla="*/ 615820 h 1800808"/>
              <a:gd name="connsiteX33" fmla="*/ 69764 w 1891208"/>
              <a:gd name="connsiteY33" fmla="*/ 690465 h 1800808"/>
              <a:gd name="connsiteX34" fmla="*/ 51103 w 1891208"/>
              <a:gd name="connsiteY34" fmla="*/ 718457 h 1800808"/>
              <a:gd name="connsiteX35" fmla="*/ 41773 w 1891208"/>
              <a:gd name="connsiteY35" fmla="*/ 746449 h 1800808"/>
              <a:gd name="connsiteX36" fmla="*/ 32442 w 1891208"/>
              <a:gd name="connsiteY36" fmla="*/ 783771 h 1800808"/>
              <a:gd name="connsiteX37" fmla="*/ 13781 w 1891208"/>
              <a:gd name="connsiteY37" fmla="*/ 839755 h 1800808"/>
              <a:gd name="connsiteX38" fmla="*/ 13781 w 1891208"/>
              <a:gd name="connsiteY38" fmla="*/ 1138334 h 1800808"/>
              <a:gd name="connsiteX39" fmla="*/ 51103 w 1891208"/>
              <a:gd name="connsiteY39" fmla="*/ 1231641 h 1800808"/>
              <a:gd name="connsiteX40" fmla="*/ 69764 w 1891208"/>
              <a:gd name="connsiteY40" fmla="*/ 1259632 h 1800808"/>
              <a:gd name="connsiteX41" fmla="*/ 79095 w 1891208"/>
              <a:gd name="connsiteY41" fmla="*/ 1287624 h 1800808"/>
              <a:gd name="connsiteX42" fmla="*/ 97756 w 1891208"/>
              <a:gd name="connsiteY42" fmla="*/ 1315616 h 1800808"/>
              <a:gd name="connsiteX43" fmla="*/ 107087 w 1891208"/>
              <a:gd name="connsiteY43" fmla="*/ 1343608 h 1800808"/>
              <a:gd name="connsiteX44" fmla="*/ 135079 w 1891208"/>
              <a:gd name="connsiteY44" fmla="*/ 1362269 h 1800808"/>
              <a:gd name="connsiteX45" fmla="*/ 144409 w 1891208"/>
              <a:gd name="connsiteY45" fmla="*/ 1390261 h 1800808"/>
              <a:gd name="connsiteX46" fmla="*/ 163071 w 1891208"/>
              <a:gd name="connsiteY46" fmla="*/ 1408922 h 1800808"/>
              <a:gd name="connsiteX47" fmla="*/ 200393 w 1891208"/>
              <a:gd name="connsiteY47" fmla="*/ 1464906 h 1800808"/>
              <a:gd name="connsiteX48" fmla="*/ 219054 w 1891208"/>
              <a:gd name="connsiteY48" fmla="*/ 1492898 h 1800808"/>
              <a:gd name="connsiteX49" fmla="*/ 256377 w 1891208"/>
              <a:gd name="connsiteY49" fmla="*/ 1539551 h 1800808"/>
              <a:gd name="connsiteX50" fmla="*/ 284369 w 1891208"/>
              <a:gd name="connsiteY50" fmla="*/ 1558212 h 1800808"/>
              <a:gd name="connsiteX51" fmla="*/ 321691 w 1891208"/>
              <a:gd name="connsiteY51" fmla="*/ 1586204 h 1800808"/>
              <a:gd name="connsiteX52" fmla="*/ 377675 w 1891208"/>
              <a:gd name="connsiteY52" fmla="*/ 1604865 h 1800808"/>
              <a:gd name="connsiteX53" fmla="*/ 414997 w 1891208"/>
              <a:gd name="connsiteY53" fmla="*/ 1632857 h 1800808"/>
              <a:gd name="connsiteX54" fmla="*/ 470981 w 1891208"/>
              <a:gd name="connsiteY54" fmla="*/ 1651518 h 1800808"/>
              <a:gd name="connsiteX55" fmla="*/ 508303 w 1891208"/>
              <a:gd name="connsiteY55" fmla="*/ 1670179 h 1800808"/>
              <a:gd name="connsiteX56" fmla="*/ 536295 w 1891208"/>
              <a:gd name="connsiteY56" fmla="*/ 1679510 h 1800808"/>
              <a:gd name="connsiteX57" fmla="*/ 582948 w 1891208"/>
              <a:gd name="connsiteY57" fmla="*/ 1707502 h 1800808"/>
              <a:gd name="connsiteX58" fmla="*/ 629601 w 1891208"/>
              <a:gd name="connsiteY58" fmla="*/ 1716832 h 1800808"/>
              <a:gd name="connsiteX59" fmla="*/ 666924 w 1891208"/>
              <a:gd name="connsiteY59" fmla="*/ 1726163 h 1800808"/>
              <a:gd name="connsiteX60" fmla="*/ 722907 w 1891208"/>
              <a:gd name="connsiteY60" fmla="*/ 1744824 h 1800808"/>
              <a:gd name="connsiteX61" fmla="*/ 760230 w 1891208"/>
              <a:gd name="connsiteY61" fmla="*/ 1754155 h 1800808"/>
              <a:gd name="connsiteX62" fmla="*/ 825544 w 1891208"/>
              <a:gd name="connsiteY62" fmla="*/ 1772816 h 1800808"/>
              <a:gd name="connsiteX63" fmla="*/ 956173 w 1891208"/>
              <a:gd name="connsiteY63" fmla="*/ 1791477 h 1800808"/>
              <a:gd name="connsiteX64" fmla="*/ 1002826 w 1891208"/>
              <a:gd name="connsiteY64" fmla="*/ 1800808 h 1800808"/>
              <a:gd name="connsiteX65" fmla="*/ 1217430 w 1891208"/>
              <a:gd name="connsiteY65" fmla="*/ 1782147 h 1800808"/>
              <a:gd name="connsiteX66" fmla="*/ 1245422 w 1891208"/>
              <a:gd name="connsiteY66" fmla="*/ 1772816 h 1800808"/>
              <a:gd name="connsiteX67" fmla="*/ 1273413 w 1891208"/>
              <a:gd name="connsiteY67" fmla="*/ 1754155 h 1800808"/>
              <a:gd name="connsiteX68" fmla="*/ 1301405 w 1891208"/>
              <a:gd name="connsiteY68" fmla="*/ 1744824 h 1800808"/>
              <a:gd name="connsiteX69" fmla="*/ 1357389 w 1891208"/>
              <a:gd name="connsiteY69" fmla="*/ 1707502 h 1800808"/>
              <a:gd name="connsiteX70" fmla="*/ 1385381 w 1891208"/>
              <a:gd name="connsiteY70" fmla="*/ 1688841 h 1800808"/>
              <a:gd name="connsiteX71" fmla="*/ 1432034 w 1891208"/>
              <a:gd name="connsiteY71" fmla="*/ 1642187 h 1800808"/>
              <a:gd name="connsiteX72" fmla="*/ 1488018 w 1891208"/>
              <a:gd name="connsiteY72" fmla="*/ 1604865 h 1800808"/>
              <a:gd name="connsiteX73" fmla="*/ 1562662 w 1891208"/>
              <a:gd name="connsiteY73" fmla="*/ 1548881 h 1800808"/>
              <a:gd name="connsiteX74" fmla="*/ 1609315 w 1891208"/>
              <a:gd name="connsiteY74" fmla="*/ 1511559 h 1800808"/>
              <a:gd name="connsiteX75" fmla="*/ 1674630 w 1891208"/>
              <a:gd name="connsiteY75" fmla="*/ 1455575 h 1800808"/>
              <a:gd name="connsiteX76" fmla="*/ 1721283 w 1891208"/>
              <a:gd name="connsiteY76" fmla="*/ 1408922 h 1800808"/>
              <a:gd name="connsiteX77" fmla="*/ 1749275 w 1891208"/>
              <a:gd name="connsiteY77" fmla="*/ 1371600 h 1800808"/>
              <a:gd name="connsiteX78" fmla="*/ 1786597 w 1891208"/>
              <a:gd name="connsiteY78" fmla="*/ 1306285 h 1800808"/>
              <a:gd name="connsiteX79" fmla="*/ 1795928 w 1891208"/>
              <a:gd name="connsiteY79" fmla="*/ 1278294 h 1800808"/>
              <a:gd name="connsiteX80" fmla="*/ 1851911 w 1891208"/>
              <a:gd name="connsiteY80" fmla="*/ 1147665 h 1800808"/>
              <a:gd name="connsiteX81" fmla="*/ 1861242 w 1891208"/>
              <a:gd name="connsiteY81" fmla="*/ 1119673 h 1800808"/>
              <a:gd name="connsiteX82" fmla="*/ 1879903 w 1891208"/>
              <a:gd name="connsiteY82" fmla="*/ 1045028 h 1800808"/>
              <a:gd name="connsiteX83" fmla="*/ 1879903 w 1891208"/>
              <a:gd name="connsiteY83" fmla="*/ 681134 h 1800808"/>
              <a:gd name="connsiteX84" fmla="*/ 1861242 w 1891208"/>
              <a:gd name="connsiteY84" fmla="*/ 559836 h 1800808"/>
              <a:gd name="connsiteX85" fmla="*/ 1851911 w 1891208"/>
              <a:gd name="connsiteY85" fmla="*/ 522514 h 1800808"/>
              <a:gd name="connsiteX86" fmla="*/ 1842581 w 1891208"/>
              <a:gd name="connsiteY86" fmla="*/ 438538 h 1800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891208" h="1800808">
                <a:moveTo>
                  <a:pt x="1842581" y="438538"/>
                </a:moveTo>
                <a:lnTo>
                  <a:pt x="1842581" y="438538"/>
                </a:lnTo>
                <a:cubicBezTo>
                  <a:pt x="1836361" y="410546"/>
                  <a:pt x="1833719" y="381511"/>
                  <a:pt x="1823920" y="354563"/>
                </a:cubicBezTo>
                <a:cubicBezTo>
                  <a:pt x="1820914" y="346296"/>
                  <a:pt x="1809192" y="343770"/>
                  <a:pt x="1805258" y="335902"/>
                </a:cubicBezTo>
                <a:cubicBezTo>
                  <a:pt x="1799523" y="324432"/>
                  <a:pt x="1799451" y="310909"/>
                  <a:pt x="1795928" y="298579"/>
                </a:cubicBezTo>
                <a:cubicBezTo>
                  <a:pt x="1793226" y="289122"/>
                  <a:pt x="1790996" y="279384"/>
                  <a:pt x="1786597" y="270587"/>
                </a:cubicBezTo>
                <a:cubicBezTo>
                  <a:pt x="1774827" y="247048"/>
                  <a:pt x="1766631" y="241291"/>
                  <a:pt x="1749275" y="223934"/>
                </a:cubicBezTo>
                <a:cubicBezTo>
                  <a:pt x="1732876" y="174742"/>
                  <a:pt x="1750782" y="214547"/>
                  <a:pt x="1711952" y="167951"/>
                </a:cubicBezTo>
                <a:cubicBezTo>
                  <a:pt x="1704773" y="159336"/>
                  <a:pt x="1701220" y="147888"/>
                  <a:pt x="1693291" y="139959"/>
                </a:cubicBezTo>
                <a:cubicBezTo>
                  <a:pt x="1685362" y="132030"/>
                  <a:pt x="1675144" y="126668"/>
                  <a:pt x="1665299" y="121298"/>
                </a:cubicBezTo>
                <a:cubicBezTo>
                  <a:pt x="1596508" y="83775"/>
                  <a:pt x="1591096" y="80331"/>
                  <a:pt x="1516009" y="65314"/>
                </a:cubicBezTo>
                <a:cubicBezTo>
                  <a:pt x="1491262" y="60365"/>
                  <a:pt x="1402032" y="41476"/>
                  <a:pt x="1366720" y="37322"/>
                </a:cubicBezTo>
                <a:cubicBezTo>
                  <a:pt x="1332602" y="33308"/>
                  <a:pt x="1298201" y="32006"/>
                  <a:pt x="1264083" y="27992"/>
                </a:cubicBezTo>
                <a:cubicBezTo>
                  <a:pt x="1208611" y="21466"/>
                  <a:pt x="1198946" y="16046"/>
                  <a:pt x="1142785" y="0"/>
                </a:cubicBezTo>
                <a:lnTo>
                  <a:pt x="722907" y="9330"/>
                </a:lnTo>
                <a:cubicBezTo>
                  <a:pt x="713080" y="9739"/>
                  <a:pt x="704372" y="15959"/>
                  <a:pt x="694915" y="18661"/>
                </a:cubicBezTo>
                <a:cubicBezTo>
                  <a:pt x="682585" y="22184"/>
                  <a:pt x="670034" y="24882"/>
                  <a:pt x="657593" y="27992"/>
                </a:cubicBezTo>
                <a:cubicBezTo>
                  <a:pt x="648262" y="34212"/>
                  <a:pt x="639908" y="42236"/>
                  <a:pt x="629601" y="46653"/>
                </a:cubicBezTo>
                <a:cubicBezTo>
                  <a:pt x="587734" y="64595"/>
                  <a:pt x="600612" y="47152"/>
                  <a:pt x="564287" y="65314"/>
                </a:cubicBezTo>
                <a:cubicBezTo>
                  <a:pt x="554257" y="70329"/>
                  <a:pt x="546325" y="78960"/>
                  <a:pt x="536295" y="83975"/>
                </a:cubicBezTo>
                <a:cubicBezTo>
                  <a:pt x="522906" y="90670"/>
                  <a:pt x="482944" y="99645"/>
                  <a:pt x="470981" y="102636"/>
                </a:cubicBezTo>
                <a:cubicBezTo>
                  <a:pt x="429115" y="144504"/>
                  <a:pt x="478834" y="100347"/>
                  <a:pt x="424328" y="130628"/>
                </a:cubicBezTo>
                <a:cubicBezTo>
                  <a:pt x="404722" y="141520"/>
                  <a:pt x="368344" y="167951"/>
                  <a:pt x="368344" y="167951"/>
                </a:cubicBezTo>
                <a:cubicBezTo>
                  <a:pt x="337485" y="214241"/>
                  <a:pt x="357611" y="188016"/>
                  <a:pt x="303030" y="242596"/>
                </a:cubicBezTo>
                <a:lnTo>
                  <a:pt x="275038" y="270587"/>
                </a:lnTo>
                <a:cubicBezTo>
                  <a:pt x="268818" y="283028"/>
                  <a:pt x="261856" y="295125"/>
                  <a:pt x="256377" y="307910"/>
                </a:cubicBezTo>
                <a:cubicBezTo>
                  <a:pt x="252503" y="316950"/>
                  <a:pt x="251445" y="327105"/>
                  <a:pt x="247046" y="335902"/>
                </a:cubicBezTo>
                <a:cubicBezTo>
                  <a:pt x="240222" y="349549"/>
                  <a:pt x="206736" y="392759"/>
                  <a:pt x="200393" y="401216"/>
                </a:cubicBezTo>
                <a:cubicBezTo>
                  <a:pt x="197283" y="410547"/>
                  <a:pt x="195838" y="420610"/>
                  <a:pt x="191062" y="429208"/>
                </a:cubicBezTo>
                <a:cubicBezTo>
                  <a:pt x="180170" y="448814"/>
                  <a:pt x="153740" y="485192"/>
                  <a:pt x="153740" y="485192"/>
                </a:cubicBezTo>
                <a:cubicBezTo>
                  <a:pt x="150630" y="497633"/>
                  <a:pt x="150144" y="511044"/>
                  <a:pt x="144409" y="522514"/>
                </a:cubicBezTo>
                <a:cubicBezTo>
                  <a:pt x="134379" y="542574"/>
                  <a:pt x="107087" y="578498"/>
                  <a:pt x="107087" y="578498"/>
                </a:cubicBezTo>
                <a:cubicBezTo>
                  <a:pt x="103977" y="590939"/>
                  <a:pt x="101279" y="603490"/>
                  <a:pt x="97756" y="615820"/>
                </a:cubicBezTo>
                <a:cubicBezTo>
                  <a:pt x="92370" y="634670"/>
                  <a:pt x="76343" y="677307"/>
                  <a:pt x="69764" y="690465"/>
                </a:cubicBezTo>
                <a:cubicBezTo>
                  <a:pt x="64749" y="700495"/>
                  <a:pt x="57323" y="709126"/>
                  <a:pt x="51103" y="718457"/>
                </a:cubicBezTo>
                <a:cubicBezTo>
                  <a:pt x="47993" y="727788"/>
                  <a:pt x="44475" y="736992"/>
                  <a:pt x="41773" y="746449"/>
                </a:cubicBezTo>
                <a:cubicBezTo>
                  <a:pt x="38250" y="758779"/>
                  <a:pt x="36127" y="771488"/>
                  <a:pt x="32442" y="783771"/>
                </a:cubicBezTo>
                <a:cubicBezTo>
                  <a:pt x="26790" y="802612"/>
                  <a:pt x="13781" y="839755"/>
                  <a:pt x="13781" y="839755"/>
                </a:cubicBezTo>
                <a:cubicBezTo>
                  <a:pt x="-4114" y="965014"/>
                  <a:pt x="-5068" y="943563"/>
                  <a:pt x="13781" y="1138334"/>
                </a:cubicBezTo>
                <a:cubicBezTo>
                  <a:pt x="16008" y="1161347"/>
                  <a:pt x="38376" y="1209368"/>
                  <a:pt x="51103" y="1231641"/>
                </a:cubicBezTo>
                <a:cubicBezTo>
                  <a:pt x="56667" y="1241377"/>
                  <a:pt x="64749" y="1249602"/>
                  <a:pt x="69764" y="1259632"/>
                </a:cubicBezTo>
                <a:cubicBezTo>
                  <a:pt x="74163" y="1268429"/>
                  <a:pt x="74696" y="1278827"/>
                  <a:pt x="79095" y="1287624"/>
                </a:cubicBezTo>
                <a:cubicBezTo>
                  <a:pt x="84110" y="1297654"/>
                  <a:pt x="92741" y="1305586"/>
                  <a:pt x="97756" y="1315616"/>
                </a:cubicBezTo>
                <a:cubicBezTo>
                  <a:pt x="102155" y="1324413"/>
                  <a:pt x="100943" y="1335928"/>
                  <a:pt x="107087" y="1343608"/>
                </a:cubicBezTo>
                <a:cubicBezTo>
                  <a:pt x="114092" y="1352365"/>
                  <a:pt x="125748" y="1356049"/>
                  <a:pt x="135079" y="1362269"/>
                </a:cubicBezTo>
                <a:cubicBezTo>
                  <a:pt x="138189" y="1371600"/>
                  <a:pt x="139349" y="1381827"/>
                  <a:pt x="144409" y="1390261"/>
                </a:cubicBezTo>
                <a:cubicBezTo>
                  <a:pt x="148935" y="1397804"/>
                  <a:pt x="157793" y="1401884"/>
                  <a:pt x="163071" y="1408922"/>
                </a:cubicBezTo>
                <a:cubicBezTo>
                  <a:pt x="176528" y="1426864"/>
                  <a:pt x="187952" y="1446245"/>
                  <a:pt x="200393" y="1464906"/>
                </a:cubicBezTo>
                <a:lnTo>
                  <a:pt x="219054" y="1492898"/>
                </a:lnTo>
                <a:cubicBezTo>
                  <a:pt x="232912" y="1513685"/>
                  <a:pt x="237381" y="1524355"/>
                  <a:pt x="256377" y="1539551"/>
                </a:cubicBezTo>
                <a:cubicBezTo>
                  <a:pt x="265134" y="1546556"/>
                  <a:pt x="275244" y="1551694"/>
                  <a:pt x="284369" y="1558212"/>
                </a:cubicBezTo>
                <a:cubicBezTo>
                  <a:pt x="297023" y="1567251"/>
                  <a:pt x="307782" y="1579249"/>
                  <a:pt x="321691" y="1586204"/>
                </a:cubicBezTo>
                <a:cubicBezTo>
                  <a:pt x="339285" y="1595001"/>
                  <a:pt x="377675" y="1604865"/>
                  <a:pt x="377675" y="1604865"/>
                </a:cubicBezTo>
                <a:cubicBezTo>
                  <a:pt x="390116" y="1614196"/>
                  <a:pt x="401088" y="1625902"/>
                  <a:pt x="414997" y="1632857"/>
                </a:cubicBezTo>
                <a:cubicBezTo>
                  <a:pt x="432591" y="1641654"/>
                  <a:pt x="453387" y="1642721"/>
                  <a:pt x="470981" y="1651518"/>
                </a:cubicBezTo>
                <a:cubicBezTo>
                  <a:pt x="483422" y="1657738"/>
                  <a:pt x="495519" y="1664700"/>
                  <a:pt x="508303" y="1670179"/>
                </a:cubicBezTo>
                <a:cubicBezTo>
                  <a:pt x="517343" y="1674053"/>
                  <a:pt x="527498" y="1675111"/>
                  <a:pt x="536295" y="1679510"/>
                </a:cubicBezTo>
                <a:cubicBezTo>
                  <a:pt x="552516" y="1687621"/>
                  <a:pt x="566110" y="1700767"/>
                  <a:pt x="582948" y="1707502"/>
                </a:cubicBezTo>
                <a:cubicBezTo>
                  <a:pt x="597673" y="1713392"/>
                  <a:pt x="614120" y="1713392"/>
                  <a:pt x="629601" y="1716832"/>
                </a:cubicBezTo>
                <a:cubicBezTo>
                  <a:pt x="642120" y="1719614"/>
                  <a:pt x="654641" y="1722478"/>
                  <a:pt x="666924" y="1726163"/>
                </a:cubicBezTo>
                <a:cubicBezTo>
                  <a:pt x="685765" y="1731815"/>
                  <a:pt x="703824" y="1740053"/>
                  <a:pt x="722907" y="1744824"/>
                </a:cubicBezTo>
                <a:cubicBezTo>
                  <a:pt x="735348" y="1747934"/>
                  <a:pt x="747899" y="1750632"/>
                  <a:pt x="760230" y="1754155"/>
                </a:cubicBezTo>
                <a:cubicBezTo>
                  <a:pt x="814772" y="1769738"/>
                  <a:pt x="759925" y="1758233"/>
                  <a:pt x="825544" y="1772816"/>
                </a:cubicBezTo>
                <a:cubicBezTo>
                  <a:pt x="901485" y="1789693"/>
                  <a:pt x="853468" y="1776805"/>
                  <a:pt x="956173" y="1791477"/>
                </a:cubicBezTo>
                <a:cubicBezTo>
                  <a:pt x="971873" y="1793720"/>
                  <a:pt x="987275" y="1797698"/>
                  <a:pt x="1002826" y="1800808"/>
                </a:cubicBezTo>
                <a:cubicBezTo>
                  <a:pt x="1094191" y="1795732"/>
                  <a:pt x="1141936" y="1801020"/>
                  <a:pt x="1217430" y="1782147"/>
                </a:cubicBezTo>
                <a:cubicBezTo>
                  <a:pt x="1226972" y="1779762"/>
                  <a:pt x="1236625" y="1777215"/>
                  <a:pt x="1245422" y="1772816"/>
                </a:cubicBezTo>
                <a:cubicBezTo>
                  <a:pt x="1255452" y="1767801"/>
                  <a:pt x="1263383" y="1759170"/>
                  <a:pt x="1273413" y="1754155"/>
                </a:cubicBezTo>
                <a:cubicBezTo>
                  <a:pt x="1282210" y="1749756"/>
                  <a:pt x="1292807" y="1749600"/>
                  <a:pt x="1301405" y="1744824"/>
                </a:cubicBezTo>
                <a:cubicBezTo>
                  <a:pt x="1321011" y="1733932"/>
                  <a:pt x="1338728" y="1719943"/>
                  <a:pt x="1357389" y="1707502"/>
                </a:cubicBezTo>
                <a:cubicBezTo>
                  <a:pt x="1366720" y="1701282"/>
                  <a:pt x="1377452" y="1696771"/>
                  <a:pt x="1385381" y="1688841"/>
                </a:cubicBezTo>
                <a:cubicBezTo>
                  <a:pt x="1400932" y="1673290"/>
                  <a:pt x="1413735" y="1654386"/>
                  <a:pt x="1432034" y="1642187"/>
                </a:cubicBezTo>
                <a:cubicBezTo>
                  <a:pt x="1450695" y="1629746"/>
                  <a:pt x="1472159" y="1620724"/>
                  <a:pt x="1488018" y="1604865"/>
                </a:cubicBezTo>
                <a:cubicBezTo>
                  <a:pt x="1541625" y="1551258"/>
                  <a:pt x="1513807" y="1565167"/>
                  <a:pt x="1562662" y="1548881"/>
                </a:cubicBezTo>
                <a:cubicBezTo>
                  <a:pt x="1626204" y="1485343"/>
                  <a:pt x="1526904" y="1582198"/>
                  <a:pt x="1609315" y="1511559"/>
                </a:cubicBezTo>
                <a:cubicBezTo>
                  <a:pt x="1688501" y="1443684"/>
                  <a:pt x="1610370" y="1498414"/>
                  <a:pt x="1674630" y="1455575"/>
                </a:cubicBezTo>
                <a:cubicBezTo>
                  <a:pt x="1724390" y="1380933"/>
                  <a:pt x="1659081" y="1471123"/>
                  <a:pt x="1721283" y="1408922"/>
                </a:cubicBezTo>
                <a:cubicBezTo>
                  <a:pt x="1732279" y="1397926"/>
                  <a:pt x="1739944" y="1384041"/>
                  <a:pt x="1749275" y="1371600"/>
                </a:cubicBezTo>
                <a:cubicBezTo>
                  <a:pt x="1770665" y="1307424"/>
                  <a:pt x="1741410" y="1385361"/>
                  <a:pt x="1786597" y="1306285"/>
                </a:cubicBezTo>
                <a:cubicBezTo>
                  <a:pt x="1791477" y="1297746"/>
                  <a:pt x="1791858" y="1287248"/>
                  <a:pt x="1795928" y="1278294"/>
                </a:cubicBezTo>
                <a:cubicBezTo>
                  <a:pt x="1853577" y="1151467"/>
                  <a:pt x="1816300" y="1254497"/>
                  <a:pt x="1851911" y="1147665"/>
                </a:cubicBezTo>
                <a:cubicBezTo>
                  <a:pt x="1855021" y="1138334"/>
                  <a:pt x="1858857" y="1129215"/>
                  <a:pt x="1861242" y="1119673"/>
                </a:cubicBezTo>
                <a:lnTo>
                  <a:pt x="1879903" y="1045028"/>
                </a:lnTo>
                <a:cubicBezTo>
                  <a:pt x="1895591" y="872472"/>
                  <a:pt x="1894349" y="933946"/>
                  <a:pt x="1879903" y="681134"/>
                </a:cubicBezTo>
                <a:cubicBezTo>
                  <a:pt x="1879186" y="668578"/>
                  <a:pt x="1864478" y="576017"/>
                  <a:pt x="1861242" y="559836"/>
                </a:cubicBezTo>
                <a:cubicBezTo>
                  <a:pt x="1858727" y="547261"/>
                  <a:pt x="1853327" y="535259"/>
                  <a:pt x="1851911" y="522514"/>
                </a:cubicBezTo>
                <a:lnTo>
                  <a:pt x="1842581" y="438538"/>
                </a:ln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25151" y="3293706"/>
            <a:ext cx="2892490" cy="1200329"/>
          </a:xfrm>
          <a:prstGeom prst="rect">
            <a:avLst/>
          </a:prstGeom>
          <a:noFill/>
          <a:ln w="38100">
            <a:solidFill>
              <a:schemeClr val="tx1"/>
            </a:solidFill>
          </a:ln>
        </p:spPr>
        <p:txBody>
          <a:bodyPr wrap="square" rtlCol="0">
            <a:spAutoFit/>
          </a:bodyPr>
          <a:lstStyle/>
          <a:p>
            <a:r>
              <a:rPr lang="en-US" dirty="0" smtClean="0"/>
              <a:t>Calendar found here at C1. </a:t>
            </a:r>
          </a:p>
          <a:p>
            <a:endParaRPr lang="en-US" dirty="0"/>
          </a:p>
          <a:p>
            <a:r>
              <a:rPr lang="en-US" dirty="0" smtClean="0"/>
              <a:t>You can also set student calendar access here at C2.</a:t>
            </a:r>
            <a:endParaRPr lang="en-US" dirty="0"/>
          </a:p>
        </p:txBody>
      </p:sp>
    </p:spTree>
    <p:extLst>
      <p:ext uri="{BB962C8B-B14F-4D97-AF65-F5344CB8AC3E}">
        <p14:creationId xmlns:p14="http://schemas.microsoft.com/office/powerpoint/2010/main" val="29617515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820" y="365125"/>
            <a:ext cx="10842172" cy="1325563"/>
          </a:xfrm>
        </p:spPr>
        <p:txBody>
          <a:bodyPr/>
          <a:lstStyle/>
          <a:p>
            <a:r>
              <a:rPr lang="en-US" dirty="0" smtClean="0"/>
              <a:t>Tracker #C1 - Updating Your Local AET Calendar</a:t>
            </a:r>
            <a:endParaRPr lang="en-US" dirty="0"/>
          </a:p>
        </p:txBody>
      </p:sp>
      <p:pic>
        <p:nvPicPr>
          <p:cNvPr id="6" name="Content Placeholder 5"/>
          <p:cNvPicPr>
            <a:picLocks noGrp="1" noChangeAspect="1"/>
          </p:cNvPicPr>
          <p:nvPr>
            <p:ph idx="1"/>
          </p:nvPr>
        </p:nvPicPr>
        <p:blipFill rotWithShape="1">
          <a:blip r:embed="rId2"/>
          <a:srcRect r="15194" b="18443"/>
          <a:stretch/>
        </p:blipFill>
        <p:spPr>
          <a:xfrm>
            <a:off x="1091682" y="1311122"/>
            <a:ext cx="10366310" cy="5399927"/>
          </a:xfrm>
          <a:prstGeom prst="rect">
            <a:avLst/>
          </a:prstGeom>
        </p:spPr>
      </p:pic>
      <p:sp>
        <p:nvSpPr>
          <p:cNvPr id="3" name="TextBox 2"/>
          <p:cNvSpPr txBox="1"/>
          <p:nvPr/>
        </p:nvSpPr>
        <p:spPr>
          <a:xfrm>
            <a:off x="923731" y="3079102"/>
            <a:ext cx="2836506" cy="2862322"/>
          </a:xfrm>
          <a:prstGeom prst="rect">
            <a:avLst/>
          </a:prstGeom>
          <a:noFill/>
          <a:ln w="38100">
            <a:solidFill>
              <a:schemeClr val="tx1"/>
            </a:solidFill>
          </a:ln>
        </p:spPr>
        <p:txBody>
          <a:bodyPr wrap="square" rtlCol="0">
            <a:spAutoFit/>
          </a:bodyPr>
          <a:lstStyle/>
          <a:p>
            <a:r>
              <a:rPr lang="en-US" dirty="0" smtClean="0"/>
              <a:t>You do have the option to delete items that are not applicable to your chapter if you choose when they are entered at a level above your chapter. </a:t>
            </a:r>
          </a:p>
          <a:p>
            <a:endParaRPr lang="en-US" dirty="0"/>
          </a:p>
          <a:p>
            <a:r>
              <a:rPr lang="en-US" dirty="0" smtClean="0"/>
              <a:t>The items shown on this calendar were entered by the Area.</a:t>
            </a:r>
            <a:endParaRPr lang="en-US" dirty="0"/>
          </a:p>
        </p:txBody>
      </p:sp>
    </p:spTree>
    <p:extLst>
      <p:ext uri="{BB962C8B-B14F-4D97-AF65-F5344CB8AC3E}">
        <p14:creationId xmlns:p14="http://schemas.microsoft.com/office/powerpoint/2010/main" val="41344339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514" y="365125"/>
            <a:ext cx="10831286" cy="1325563"/>
          </a:xfrm>
        </p:spPr>
        <p:txBody>
          <a:bodyPr/>
          <a:lstStyle/>
          <a:p>
            <a:r>
              <a:rPr lang="en-US" dirty="0" smtClean="0"/>
              <a:t>Tracker #C1 - Updating Your Local AET Calendar</a:t>
            </a:r>
            <a:endParaRPr lang="en-US" dirty="0"/>
          </a:p>
        </p:txBody>
      </p:sp>
      <p:pic>
        <p:nvPicPr>
          <p:cNvPr id="3" name="Content Placeholder 2"/>
          <p:cNvPicPr>
            <a:picLocks noGrp="1" noChangeAspect="1"/>
          </p:cNvPicPr>
          <p:nvPr>
            <p:ph idx="1"/>
          </p:nvPr>
        </p:nvPicPr>
        <p:blipFill rotWithShape="1">
          <a:blip r:embed="rId2"/>
          <a:srcRect l="8263" r="16007" b="20587"/>
          <a:stretch/>
        </p:blipFill>
        <p:spPr>
          <a:xfrm>
            <a:off x="419878" y="1387086"/>
            <a:ext cx="8920065" cy="5066656"/>
          </a:xfrm>
          <a:prstGeom prst="rect">
            <a:avLst/>
          </a:prstGeom>
        </p:spPr>
      </p:pic>
      <p:sp>
        <p:nvSpPr>
          <p:cNvPr id="4" name="TextBox 3"/>
          <p:cNvSpPr txBox="1"/>
          <p:nvPr/>
        </p:nvSpPr>
        <p:spPr>
          <a:xfrm>
            <a:off x="9479902" y="1884784"/>
            <a:ext cx="2118049" cy="4247317"/>
          </a:xfrm>
          <a:prstGeom prst="rect">
            <a:avLst/>
          </a:prstGeom>
          <a:noFill/>
          <a:ln w="38100">
            <a:solidFill>
              <a:schemeClr val="tx1"/>
            </a:solidFill>
          </a:ln>
        </p:spPr>
        <p:txBody>
          <a:bodyPr wrap="square" rtlCol="0">
            <a:spAutoFit/>
          </a:bodyPr>
          <a:lstStyle/>
          <a:p>
            <a:r>
              <a:rPr lang="en-US" b="1" dirty="0" smtClean="0"/>
              <a:t>Teacher view </a:t>
            </a:r>
            <a:r>
              <a:rPr lang="en-US" dirty="0" smtClean="0"/>
              <a:t>of the AET calendar. Notice the items put in by the Area (VATAT </a:t>
            </a:r>
            <a:r>
              <a:rPr lang="en-US" dirty="0" err="1" smtClean="0"/>
              <a:t>Conf</a:t>
            </a:r>
            <a:r>
              <a:rPr lang="en-US" dirty="0" smtClean="0"/>
              <a:t>) show up as well as the items entered by the chapter teacher. You have the choice to color code your events when you input information. </a:t>
            </a:r>
          </a:p>
          <a:p>
            <a:r>
              <a:rPr lang="en-US" b="1" dirty="0" smtClean="0"/>
              <a:t>To input: click on date and add event information. </a:t>
            </a:r>
            <a:endParaRPr lang="en-US" b="1" dirty="0"/>
          </a:p>
        </p:txBody>
      </p:sp>
      <p:sp>
        <p:nvSpPr>
          <p:cNvPr id="6" name="TextBox 5"/>
          <p:cNvSpPr txBox="1"/>
          <p:nvPr/>
        </p:nvSpPr>
        <p:spPr>
          <a:xfrm>
            <a:off x="167951" y="3088433"/>
            <a:ext cx="1922106" cy="1477328"/>
          </a:xfrm>
          <a:prstGeom prst="rect">
            <a:avLst/>
          </a:prstGeom>
          <a:noFill/>
          <a:ln w="38100">
            <a:solidFill>
              <a:schemeClr val="tx1"/>
            </a:solidFill>
          </a:ln>
        </p:spPr>
        <p:txBody>
          <a:bodyPr wrap="square" rtlCol="0">
            <a:spAutoFit/>
          </a:bodyPr>
          <a:lstStyle/>
          <a:p>
            <a:r>
              <a:rPr lang="en-US" dirty="0" smtClean="0"/>
              <a:t>The item highlighted in blue was entered at the chapter level by the advisor.</a:t>
            </a:r>
            <a:endParaRPr lang="en-US" dirty="0"/>
          </a:p>
        </p:txBody>
      </p:sp>
    </p:spTree>
    <p:extLst>
      <p:ext uri="{BB962C8B-B14F-4D97-AF65-F5344CB8AC3E}">
        <p14:creationId xmlns:p14="http://schemas.microsoft.com/office/powerpoint/2010/main" val="7339191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Tracker C1 – Adding activity to calendar</a:t>
            </a:r>
            <a:endParaRPr lang="en-US" dirty="0"/>
          </a:p>
        </p:txBody>
      </p:sp>
      <p:pic>
        <p:nvPicPr>
          <p:cNvPr id="4" name="Content Placeholder 3"/>
          <p:cNvPicPr>
            <a:picLocks noGrp="1" noChangeAspect="1"/>
          </p:cNvPicPr>
          <p:nvPr>
            <p:ph idx="1"/>
          </p:nvPr>
        </p:nvPicPr>
        <p:blipFill rotWithShape="1">
          <a:blip r:embed="rId2"/>
          <a:srcRect l="9657" r="17285" b="28950"/>
          <a:stretch/>
        </p:blipFill>
        <p:spPr>
          <a:xfrm>
            <a:off x="2369976" y="1825624"/>
            <a:ext cx="9347605" cy="4924067"/>
          </a:xfrm>
          <a:prstGeom prst="rect">
            <a:avLst/>
          </a:prstGeom>
        </p:spPr>
      </p:pic>
      <p:sp>
        <p:nvSpPr>
          <p:cNvPr id="5" name="TextBox 4"/>
          <p:cNvSpPr txBox="1"/>
          <p:nvPr/>
        </p:nvSpPr>
        <p:spPr>
          <a:xfrm>
            <a:off x="186612" y="2090057"/>
            <a:ext cx="2052735" cy="1477328"/>
          </a:xfrm>
          <a:prstGeom prst="rect">
            <a:avLst/>
          </a:prstGeom>
          <a:noFill/>
          <a:ln w="38100">
            <a:solidFill>
              <a:schemeClr val="tx1"/>
            </a:solidFill>
          </a:ln>
        </p:spPr>
        <p:txBody>
          <a:bodyPr wrap="square" rtlCol="0">
            <a:spAutoFit/>
          </a:bodyPr>
          <a:lstStyle/>
          <a:p>
            <a:r>
              <a:rPr lang="en-US" dirty="0" smtClean="0"/>
              <a:t>Screen that comes up when you click on date on calendar to input activity information. </a:t>
            </a:r>
            <a:endParaRPr lang="en-US" dirty="0"/>
          </a:p>
        </p:txBody>
      </p:sp>
    </p:spTree>
    <p:extLst>
      <p:ext uri="{BB962C8B-B14F-4D97-AF65-F5344CB8AC3E}">
        <p14:creationId xmlns:p14="http://schemas.microsoft.com/office/powerpoint/2010/main" val="1727576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254" y="365125"/>
            <a:ext cx="11655011" cy="1325563"/>
          </a:xfrm>
        </p:spPr>
        <p:txBody>
          <a:bodyPr>
            <a:normAutofit/>
          </a:bodyPr>
          <a:lstStyle/>
          <a:p>
            <a:r>
              <a:rPr lang="en-US" sz="3600" dirty="0" smtClean="0"/>
              <a:t>Tracker #C2 - Student AET Chapter Calendar Editors/Updaters</a:t>
            </a:r>
            <a:endParaRPr lang="en-US" sz="3600" dirty="0"/>
          </a:p>
        </p:txBody>
      </p:sp>
      <p:pic>
        <p:nvPicPr>
          <p:cNvPr id="4" name="Content Placeholder 3"/>
          <p:cNvPicPr>
            <a:picLocks noGrp="1" noChangeAspect="1"/>
          </p:cNvPicPr>
          <p:nvPr>
            <p:ph idx="1"/>
          </p:nvPr>
        </p:nvPicPr>
        <p:blipFill rotWithShape="1">
          <a:blip r:embed="rId2"/>
          <a:srcRect r="16936" b="32926"/>
          <a:stretch/>
        </p:blipFill>
        <p:spPr>
          <a:xfrm>
            <a:off x="382254" y="1539551"/>
            <a:ext cx="11655012" cy="5097868"/>
          </a:xfrm>
          <a:prstGeom prst="rect">
            <a:avLst/>
          </a:prstGeom>
        </p:spPr>
      </p:pic>
      <p:sp>
        <p:nvSpPr>
          <p:cNvPr id="5" name="TextBox 4"/>
          <p:cNvSpPr txBox="1"/>
          <p:nvPr/>
        </p:nvSpPr>
        <p:spPr>
          <a:xfrm>
            <a:off x="5812971" y="4562669"/>
            <a:ext cx="653144" cy="215444"/>
          </a:xfrm>
          <a:prstGeom prst="rect">
            <a:avLst/>
          </a:prstGeom>
          <a:solidFill>
            <a:schemeClr val="bg1"/>
          </a:solidFill>
        </p:spPr>
        <p:txBody>
          <a:bodyPr wrap="square" rtlCol="0">
            <a:spAutoFit/>
          </a:bodyPr>
          <a:lstStyle/>
          <a:p>
            <a:r>
              <a:rPr lang="en-US" sz="800" dirty="0" smtClean="0"/>
              <a:t>Candy</a:t>
            </a:r>
          </a:p>
        </p:txBody>
      </p:sp>
      <p:sp>
        <p:nvSpPr>
          <p:cNvPr id="6" name="TextBox 5"/>
          <p:cNvSpPr txBox="1"/>
          <p:nvPr/>
        </p:nvSpPr>
        <p:spPr>
          <a:xfrm>
            <a:off x="6475446" y="4562669"/>
            <a:ext cx="634482" cy="215444"/>
          </a:xfrm>
          <a:prstGeom prst="rect">
            <a:avLst/>
          </a:prstGeom>
          <a:solidFill>
            <a:schemeClr val="bg1"/>
          </a:solidFill>
        </p:spPr>
        <p:txBody>
          <a:bodyPr wrap="square" rtlCol="0">
            <a:spAutoFit/>
          </a:bodyPr>
          <a:lstStyle/>
          <a:p>
            <a:r>
              <a:rPr lang="en-US" sz="800" dirty="0" smtClean="0"/>
              <a:t>Cane</a:t>
            </a:r>
            <a:endParaRPr lang="en-US" sz="800" dirty="0"/>
          </a:p>
        </p:txBody>
      </p:sp>
      <p:sp>
        <p:nvSpPr>
          <p:cNvPr id="7" name="TextBox 6"/>
          <p:cNvSpPr txBox="1"/>
          <p:nvPr/>
        </p:nvSpPr>
        <p:spPr>
          <a:xfrm>
            <a:off x="5812971" y="4778113"/>
            <a:ext cx="653144" cy="215444"/>
          </a:xfrm>
          <a:prstGeom prst="rect">
            <a:avLst/>
          </a:prstGeom>
          <a:solidFill>
            <a:schemeClr val="accent1">
              <a:lumMod val="40000"/>
              <a:lumOff val="60000"/>
            </a:schemeClr>
          </a:solidFill>
        </p:spPr>
        <p:txBody>
          <a:bodyPr wrap="square" rtlCol="0">
            <a:spAutoFit/>
          </a:bodyPr>
          <a:lstStyle/>
          <a:p>
            <a:r>
              <a:rPr lang="en-US" sz="800" dirty="0" smtClean="0"/>
              <a:t>Almond</a:t>
            </a:r>
            <a:endParaRPr lang="en-US" sz="800" dirty="0"/>
          </a:p>
        </p:txBody>
      </p:sp>
      <p:sp>
        <p:nvSpPr>
          <p:cNvPr id="8" name="TextBox 7"/>
          <p:cNvSpPr txBox="1"/>
          <p:nvPr/>
        </p:nvSpPr>
        <p:spPr>
          <a:xfrm>
            <a:off x="6475446" y="4778113"/>
            <a:ext cx="634482" cy="215444"/>
          </a:xfrm>
          <a:prstGeom prst="rect">
            <a:avLst/>
          </a:prstGeom>
          <a:solidFill>
            <a:schemeClr val="accent1">
              <a:lumMod val="40000"/>
              <a:lumOff val="60000"/>
            </a:schemeClr>
          </a:solidFill>
        </p:spPr>
        <p:txBody>
          <a:bodyPr wrap="square" rtlCol="0">
            <a:spAutoFit/>
          </a:bodyPr>
          <a:lstStyle/>
          <a:p>
            <a:r>
              <a:rPr lang="en-US" sz="800" dirty="0" smtClean="0"/>
              <a:t>Joy</a:t>
            </a:r>
            <a:endParaRPr lang="en-US" sz="800" dirty="0"/>
          </a:p>
        </p:txBody>
      </p:sp>
      <p:sp>
        <p:nvSpPr>
          <p:cNvPr id="9" name="TextBox 8"/>
          <p:cNvSpPr txBox="1"/>
          <p:nvPr/>
        </p:nvSpPr>
        <p:spPr>
          <a:xfrm>
            <a:off x="5812971" y="4993557"/>
            <a:ext cx="653144" cy="215444"/>
          </a:xfrm>
          <a:prstGeom prst="rect">
            <a:avLst/>
          </a:prstGeom>
          <a:solidFill>
            <a:schemeClr val="bg1"/>
          </a:solidFill>
        </p:spPr>
        <p:txBody>
          <a:bodyPr wrap="square" rtlCol="0">
            <a:spAutoFit/>
          </a:bodyPr>
          <a:lstStyle/>
          <a:p>
            <a:r>
              <a:rPr lang="en-US" sz="800" dirty="0" smtClean="0"/>
              <a:t>Milky</a:t>
            </a:r>
            <a:endParaRPr lang="en-US" sz="800" dirty="0"/>
          </a:p>
        </p:txBody>
      </p:sp>
      <p:sp>
        <p:nvSpPr>
          <p:cNvPr id="10" name="TextBox 9"/>
          <p:cNvSpPr txBox="1"/>
          <p:nvPr/>
        </p:nvSpPr>
        <p:spPr>
          <a:xfrm>
            <a:off x="6475446" y="4993557"/>
            <a:ext cx="634482" cy="215444"/>
          </a:xfrm>
          <a:prstGeom prst="rect">
            <a:avLst/>
          </a:prstGeom>
          <a:solidFill>
            <a:schemeClr val="bg1"/>
          </a:solidFill>
        </p:spPr>
        <p:txBody>
          <a:bodyPr wrap="square" rtlCol="0">
            <a:spAutoFit/>
          </a:bodyPr>
          <a:lstStyle/>
          <a:p>
            <a:r>
              <a:rPr lang="en-US" sz="800" dirty="0" smtClean="0"/>
              <a:t>Way</a:t>
            </a:r>
            <a:endParaRPr lang="en-US" sz="800" dirty="0"/>
          </a:p>
        </p:txBody>
      </p:sp>
      <p:sp>
        <p:nvSpPr>
          <p:cNvPr id="11" name="TextBox 10"/>
          <p:cNvSpPr txBox="1"/>
          <p:nvPr/>
        </p:nvSpPr>
        <p:spPr>
          <a:xfrm>
            <a:off x="7221894" y="4049486"/>
            <a:ext cx="1017037" cy="215444"/>
          </a:xfrm>
          <a:prstGeom prst="rect">
            <a:avLst/>
          </a:prstGeom>
          <a:solidFill>
            <a:schemeClr val="bg1"/>
          </a:solidFill>
        </p:spPr>
        <p:txBody>
          <a:bodyPr wrap="square" rtlCol="0">
            <a:spAutoFit/>
          </a:bodyPr>
          <a:lstStyle/>
          <a:p>
            <a:r>
              <a:rPr lang="en-US" sz="800" dirty="0" smtClean="0"/>
              <a:t>Duty, Jury</a:t>
            </a:r>
            <a:endParaRPr lang="en-US" sz="800" dirty="0"/>
          </a:p>
        </p:txBody>
      </p:sp>
      <p:sp>
        <p:nvSpPr>
          <p:cNvPr id="3" name="TextBox 2"/>
          <p:cNvSpPr txBox="1"/>
          <p:nvPr/>
        </p:nvSpPr>
        <p:spPr>
          <a:xfrm>
            <a:off x="457200" y="3433665"/>
            <a:ext cx="2873829" cy="1200329"/>
          </a:xfrm>
          <a:prstGeom prst="rect">
            <a:avLst/>
          </a:prstGeom>
          <a:noFill/>
          <a:ln w="38100">
            <a:solidFill>
              <a:schemeClr val="tx1"/>
            </a:solidFill>
          </a:ln>
        </p:spPr>
        <p:txBody>
          <a:bodyPr wrap="square" rtlCol="0">
            <a:spAutoFit/>
          </a:bodyPr>
          <a:lstStyle/>
          <a:p>
            <a:r>
              <a:rPr lang="en-US" dirty="0" smtClean="0"/>
              <a:t>You can set some of your students up to help you manage (add, edit) your chapter calendar activities. </a:t>
            </a:r>
            <a:endParaRPr lang="en-US" dirty="0"/>
          </a:p>
        </p:txBody>
      </p:sp>
    </p:spTree>
    <p:extLst>
      <p:ext uri="{BB962C8B-B14F-4D97-AF65-F5344CB8AC3E}">
        <p14:creationId xmlns:p14="http://schemas.microsoft.com/office/powerpoint/2010/main" val="28185330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Basic AET Info</a:t>
            </a:r>
            <a:endParaRPr lang="en-US" dirty="0"/>
          </a:p>
        </p:txBody>
      </p:sp>
    </p:spTree>
    <p:extLst>
      <p:ext uri="{BB962C8B-B14F-4D97-AF65-F5344CB8AC3E}">
        <p14:creationId xmlns:p14="http://schemas.microsoft.com/office/powerpoint/2010/main" val="2226884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Applications</a:t>
            </a:r>
            <a:endParaRPr lang="en-US" dirty="0"/>
          </a:p>
        </p:txBody>
      </p:sp>
    </p:spTree>
    <p:extLst>
      <p:ext uri="{BB962C8B-B14F-4D97-AF65-F5344CB8AC3E}">
        <p14:creationId xmlns:p14="http://schemas.microsoft.com/office/powerpoint/2010/main" val="2624263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Reports Tab</a:t>
            </a:r>
            <a:endParaRPr lang="en-US" dirty="0"/>
          </a:p>
        </p:txBody>
      </p:sp>
      <p:pic>
        <p:nvPicPr>
          <p:cNvPr id="4" name="Content Placeholder 3"/>
          <p:cNvPicPr>
            <a:picLocks noGrp="1" noChangeAspect="1"/>
          </p:cNvPicPr>
          <p:nvPr>
            <p:ph idx="1"/>
          </p:nvPr>
        </p:nvPicPr>
        <p:blipFill rotWithShape="1">
          <a:blip r:embed="rId2"/>
          <a:srcRect r="14497" b="22303"/>
          <a:stretch/>
        </p:blipFill>
        <p:spPr>
          <a:xfrm>
            <a:off x="1414701" y="1690688"/>
            <a:ext cx="10300994" cy="5070291"/>
          </a:xfrm>
          <a:prstGeom prst="rect">
            <a:avLst/>
          </a:prstGeom>
        </p:spPr>
      </p:pic>
      <p:sp>
        <p:nvSpPr>
          <p:cNvPr id="3" name="TextBox 2"/>
          <p:cNvSpPr txBox="1"/>
          <p:nvPr/>
        </p:nvSpPr>
        <p:spPr>
          <a:xfrm>
            <a:off x="1138335" y="3508310"/>
            <a:ext cx="2808514" cy="2308324"/>
          </a:xfrm>
          <a:prstGeom prst="rect">
            <a:avLst/>
          </a:prstGeom>
          <a:noFill/>
          <a:ln w="38100">
            <a:solidFill>
              <a:schemeClr val="tx1"/>
            </a:solidFill>
          </a:ln>
        </p:spPr>
        <p:txBody>
          <a:bodyPr wrap="square" rtlCol="0">
            <a:spAutoFit/>
          </a:bodyPr>
          <a:lstStyle/>
          <a:p>
            <a:r>
              <a:rPr lang="en-US" dirty="0" smtClean="0"/>
              <a:t>F1 under FFA Reports &amp; Submissions is the FFA Awards Degree/Application Manager. You can find your student and/or chapter applications listed here. You can also edit &amp; generate printed applications here. </a:t>
            </a:r>
            <a:endParaRPr lang="en-US" dirty="0"/>
          </a:p>
        </p:txBody>
      </p:sp>
      <p:sp>
        <p:nvSpPr>
          <p:cNvPr id="5" name="Freeform 4"/>
          <p:cNvSpPr/>
          <p:nvPr/>
        </p:nvSpPr>
        <p:spPr>
          <a:xfrm>
            <a:off x="8677469" y="3797559"/>
            <a:ext cx="1614196" cy="745401"/>
          </a:xfrm>
          <a:custGeom>
            <a:avLst/>
            <a:gdLst>
              <a:gd name="connsiteX0" fmla="*/ 1306286 w 1614196"/>
              <a:gd name="connsiteY0" fmla="*/ 0 h 745401"/>
              <a:gd name="connsiteX1" fmla="*/ 1306286 w 1614196"/>
              <a:gd name="connsiteY1" fmla="*/ 0 h 745401"/>
              <a:gd name="connsiteX2" fmla="*/ 727788 w 1614196"/>
              <a:gd name="connsiteY2" fmla="*/ 74645 h 745401"/>
              <a:gd name="connsiteX3" fmla="*/ 699796 w 1614196"/>
              <a:gd name="connsiteY3" fmla="*/ 83976 h 745401"/>
              <a:gd name="connsiteX4" fmla="*/ 662474 w 1614196"/>
              <a:gd name="connsiteY4" fmla="*/ 93306 h 745401"/>
              <a:gd name="connsiteX5" fmla="*/ 494523 w 1614196"/>
              <a:gd name="connsiteY5" fmla="*/ 83976 h 745401"/>
              <a:gd name="connsiteX6" fmla="*/ 391886 w 1614196"/>
              <a:gd name="connsiteY6" fmla="*/ 65314 h 745401"/>
              <a:gd name="connsiteX7" fmla="*/ 289249 w 1614196"/>
              <a:gd name="connsiteY7" fmla="*/ 46653 h 745401"/>
              <a:gd name="connsiteX8" fmla="*/ 139960 w 1614196"/>
              <a:gd name="connsiteY8" fmla="*/ 55984 h 745401"/>
              <a:gd name="connsiteX9" fmla="*/ 65315 w 1614196"/>
              <a:gd name="connsiteY9" fmla="*/ 111968 h 745401"/>
              <a:gd name="connsiteX10" fmla="*/ 55984 w 1614196"/>
              <a:gd name="connsiteY10" fmla="*/ 139959 h 745401"/>
              <a:gd name="connsiteX11" fmla="*/ 37323 w 1614196"/>
              <a:gd name="connsiteY11" fmla="*/ 158621 h 745401"/>
              <a:gd name="connsiteX12" fmla="*/ 18662 w 1614196"/>
              <a:gd name="connsiteY12" fmla="*/ 214604 h 745401"/>
              <a:gd name="connsiteX13" fmla="*/ 0 w 1614196"/>
              <a:gd name="connsiteY13" fmla="*/ 298580 h 745401"/>
              <a:gd name="connsiteX14" fmla="*/ 9331 w 1614196"/>
              <a:gd name="connsiteY14" fmla="*/ 429208 h 745401"/>
              <a:gd name="connsiteX15" fmla="*/ 27992 w 1614196"/>
              <a:gd name="connsiteY15" fmla="*/ 447870 h 745401"/>
              <a:gd name="connsiteX16" fmla="*/ 65315 w 1614196"/>
              <a:gd name="connsiteY16" fmla="*/ 503853 h 745401"/>
              <a:gd name="connsiteX17" fmla="*/ 83976 w 1614196"/>
              <a:gd name="connsiteY17" fmla="*/ 531845 h 745401"/>
              <a:gd name="connsiteX18" fmla="*/ 93307 w 1614196"/>
              <a:gd name="connsiteY18" fmla="*/ 559837 h 745401"/>
              <a:gd name="connsiteX19" fmla="*/ 121298 w 1614196"/>
              <a:gd name="connsiteY19" fmla="*/ 578498 h 745401"/>
              <a:gd name="connsiteX20" fmla="*/ 158621 w 1614196"/>
              <a:gd name="connsiteY20" fmla="*/ 625151 h 745401"/>
              <a:gd name="connsiteX21" fmla="*/ 177282 w 1614196"/>
              <a:gd name="connsiteY21" fmla="*/ 653143 h 745401"/>
              <a:gd name="connsiteX22" fmla="*/ 242596 w 1614196"/>
              <a:gd name="connsiteY22" fmla="*/ 699796 h 745401"/>
              <a:gd name="connsiteX23" fmla="*/ 298580 w 1614196"/>
              <a:gd name="connsiteY23" fmla="*/ 718457 h 745401"/>
              <a:gd name="connsiteX24" fmla="*/ 326572 w 1614196"/>
              <a:gd name="connsiteY24" fmla="*/ 727788 h 745401"/>
              <a:gd name="connsiteX25" fmla="*/ 1017037 w 1614196"/>
              <a:gd name="connsiteY25" fmla="*/ 709127 h 745401"/>
              <a:gd name="connsiteX26" fmla="*/ 1073021 w 1614196"/>
              <a:gd name="connsiteY26" fmla="*/ 690465 h 745401"/>
              <a:gd name="connsiteX27" fmla="*/ 1101013 w 1614196"/>
              <a:gd name="connsiteY27" fmla="*/ 681135 h 745401"/>
              <a:gd name="connsiteX28" fmla="*/ 1175658 w 1614196"/>
              <a:gd name="connsiteY28" fmla="*/ 671804 h 745401"/>
              <a:gd name="connsiteX29" fmla="*/ 1203649 w 1614196"/>
              <a:gd name="connsiteY29" fmla="*/ 662474 h 745401"/>
              <a:gd name="connsiteX30" fmla="*/ 1352939 w 1614196"/>
              <a:gd name="connsiteY30" fmla="*/ 643812 h 745401"/>
              <a:gd name="connsiteX31" fmla="*/ 1408923 w 1614196"/>
              <a:gd name="connsiteY31" fmla="*/ 625151 h 745401"/>
              <a:gd name="connsiteX32" fmla="*/ 1455576 w 1614196"/>
              <a:gd name="connsiteY32" fmla="*/ 615821 h 745401"/>
              <a:gd name="connsiteX33" fmla="*/ 1511560 w 1614196"/>
              <a:gd name="connsiteY33" fmla="*/ 597159 h 745401"/>
              <a:gd name="connsiteX34" fmla="*/ 1539551 w 1614196"/>
              <a:gd name="connsiteY34" fmla="*/ 587829 h 745401"/>
              <a:gd name="connsiteX35" fmla="*/ 1576874 w 1614196"/>
              <a:gd name="connsiteY35" fmla="*/ 569168 h 745401"/>
              <a:gd name="connsiteX36" fmla="*/ 1595535 w 1614196"/>
              <a:gd name="connsiteY36" fmla="*/ 550506 h 745401"/>
              <a:gd name="connsiteX37" fmla="*/ 1614196 w 1614196"/>
              <a:gd name="connsiteY37" fmla="*/ 494523 h 745401"/>
              <a:gd name="connsiteX38" fmla="*/ 1595535 w 1614196"/>
              <a:gd name="connsiteY38" fmla="*/ 214604 h 745401"/>
              <a:gd name="connsiteX39" fmla="*/ 1586204 w 1614196"/>
              <a:gd name="connsiteY39" fmla="*/ 186612 h 745401"/>
              <a:gd name="connsiteX40" fmla="*/ 1548882 w 1614196"/>
              <a:gd name="connsiteY40" fmla="*/ 139959 h 745401"/>
              <a:gd name="connsiteX41" fmla="*/ 1492898 w 1614196"/>
              <a:gd name="connsiteY41" fmla="*/ 74645 h 745401"/>
              <a:gd name="connsiteX42" fmla="*/ 1427584 w 1614196"/>
              <a:gd name="connsiteY42" fmla="*/ 55984 h 745401"/>
              <a:gd name="connsiteX43" fmla="*/ 1399592 w 1614196"/>
              <a:gd name="connsiteY43" fmla="*/ 37323 h 745401"/>
              <a:gd name="connsiteX44" fmla="*/ 1306286 w 1614196"/>
              <a:gd name="connsiteY44" fmla="*/ 0 h 745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614196" h="745401">
                <a:moveTo>
                  <a:pt x="1306286" y="0"/>
                </a:moveTo>
                <a:lnTo>
                  <a:pt x="1306286" y="0"/>
                </a:lnTo>
                <a:lnTo>
                  <a:pt x="727788" y="74645"/>
                </a:lnTo>
                <a:cubicBezTo>
                  <a:pt x="718046" y="75994"/>
                  <a:pt x="709253" y="81274"/>
                  <a:pt x="699796" y="83976"/>
                </a:cubicBezTo>
                <a:cubicBezTo>
                  <a:pt x="687466" y="87499"/>
                  <a:pt x="674915" y="90196"/>
                  <a:pt x="662474" y="93306"/>
                </a:cubicBezTo>
                <a:cubicBezTo>
                  <a:pt x="606490" y="90196"/>
                  <a:pt x="550428" y="88276"/>
                  <a:pt x="494523" y="83976"/>
                </a:cubicBezTo>
                <a:cubicBezTo>
                  <a:pt x="300062" y="69018"/>
                  <a:pt x="486834" y="84303"/>
                  <a:pt x="391886" y="65314"/>
                </a:cubicBezTo>
                <a:cubicBezTo>
                  <a:pt x="224729" y="31883"/>
                  <a:pt x="399890" y="74314"/>
                  <a:pt x="289249" y="46653"/>
                </a:cubicBezTo>
                <a:cubicBezTo>
                  <a:pt x="239486" y="49763"/>
                  <a:pt x="188580" y="44934"/>
                  <a:pt x="139960" y="55984"/>
                </a:cubicBezTo>
                <a:cubicBezTo>
                  <a:pt x="112649" y="62191"/>
                  <a:pt x="85717" y="91565"/>
                  <a:pt x="65315" y="111968"/>
                </a:cubicBezTo>
                <a:cubicBezTo>
                  <a:pt x="62205" y="121298"/>
                  <a:pt x="61044" y="131525"/>
                  <a:pt x="55984" y="139959"/>
                </a:cubicBezTo>
                <a:cubicBezTo>
                  <a:pt x="51458" y="147502"/>
                  <a:pt x="41257" y="150753"/>
                  <a:pt x="37323" y="158621"/>
                </a:cubicBezTo>
                <a:cubicBezTo>
                  <a:pt x="28526" y="176215"/>
                  <a:pt x="24882" y="195943"/>
                  <a:pt x="18662" y="214604"/>
                </a:cubicBezTo>
                <a:cubicBezTo>
                  <a:pt x="3348" y="260546"/>
                  <a:pt x="10949" y="232890"/>
                  <a:pt x="0" y="298580"/>
                </a:cubicBezTo>
                <a:cubicBezTo>
                  <a:pt x="3110" y="342123"/>
                  <a:pt x="1286" y="386302"/>
                  <a:pt x="9331" y="429208"/>
                </a:cubicBezTo>
                <a:cubicBezTo>
                  <a:pt x="10952" y="437854"/>
                  <a:pt x="22714" y="440832"/>
                  <a:pt x="27992" y="447870"/>
                </a:cubicBezTo>
                <a:cubicBezTo>
                  <a:pt x="41449" y="465812"/>
                  <a:pt x="52874" y="485192"/>
                  <a:pt x="65315" y="503853"/>
                </a:cubicBezTo>
                <a:cubicBezTo>
                  <a:pt x="71535" y="513184"/>
                  <a:pt x="80430" y="521206"/>
                  <a:pt x="83976" y="531845"/>
                </a:cubicBezTo>
                <a:cubicBezTo>
                  <a:pt x="87086" y="541176"/>
                  <a:pt x="87163" y="552157"/>
                  <a:pt x="93307" y="559837"/>
                </a:cubicBezTo>
                <a:cubicBezTo>
                  <a:pt x="100312" y="568593"/>
                  <a:pt x="111968" y="572278"/>
                  <a:pt x="121298" y="578498"/>
                </a:cubicBezTo>
                <a:cubicBezTo>
                  <a:pt x="139464" y="632994"/>
                  <a:pt x="116416" y="582946"/>
                  <a:pt x="158621" y="625151"/>
                </a:cubicBezTo>
                <a:cubicBezTo>
                  <a:pt x="166550" y="633080"/>
                  <a:pt x="170103" y="644528"/>
                  <a:pt x="177282" y="653143"/>
                </a:cubicBezTo>
                <a:cubicBezTo>
                  <a:pt x="199826" y="680197"/>
                  <a:pt x="209581" y="686590"/>
                  <a:pt x="242596" y="699796"/>
                </a:cubicBezTo>
                <a:cubicBezTo>
                  <a:pt x="260860" y="707101"/>
                  <a:pt x="279919" y="712237"/>
                  <a:pt x="298580" y="718457"/>
                </a:cubicBezTo>
                <a:lnTo>
                  <a:pt x="326572" y="727788"/>
                </a:lnTo>
                <a:cubicBezTo>
                  <a:pt x="556727" y="721568"/>
                  <a:pt x="798614" y="781937"/>
                  <a:pt x="1017037" y="709127"/>
                </a:cubicBezTo>
                <a:lnTo>
                  <a:pt x="1073021" y="690465"/>
                </a:lnTo>
                <a:cubicBezTo>
                  <a:pt x="1082352" y="687355"/>
                  <a:pt x="1091254" y="682355"/>
                  <a:pt x="1101013" y="681135"/>
                </a:cubicBezTo>
                <a:lnTo>
                  <a:pt x="1175658" y="671804"/>
                </a:lnTo>
                <a:cubicBezTo>
                  <a:pt x="1184988" y="668694"/>
                  <a:pt x="1194005" y="664403"/>
                  <a:pt x="1203649" y="662474"/>
                </a:cubicBezTo>
                <a:cubicBezTo>
                  <a:pt x="1236935" y="655817"/>
                  <a:pt x="1323826" y="647047"/>
                  <a:pt x="1352939" y="643812"/>
                </a:cubicBezTo>
                <a:cubicBezTo>
                  <a:pt x="1371600" y="637592"/>
                  <a:pt x="1389634" y="629009"/>
                  <a:pt x="1408923" y="625151"/>
                </a:cubicBezTo>
                <a:cubicBezTo>
                  <a:pt x="1424474" y="622041"/>
                  <a:pt x="1440276" y="619994"/>
                  <a:pt x="1455576" y="615821"/>
                </a:cubicBezTo>
                <a:cubicBezTo>
                  <a:pt x="1474554" y="610645"/>
                  <a:pt x="1492899" y="603380"/>
                  <a:pt x="1511560" y="597159"/>
                </a:cubicBezTo>
                <a:cubicBezTo>
                  <a:pt x="1520890" y="594049"/>
                  <a:pt x="1530754" y="592227"/>
                  <a:pt x="1539551" y="587829"/>
                </a:cubicBezTo>
                <a:lnTo>
                  <a:pt x="1576874" y="569168"/>
                </a:lnTo>
                <a:cubicBezTo>
                  <a:pt x="1583094" y="562947"/>
                  <a:pt x="1591601" y="558374"/>
                  <a:pt x="1595535" y="550506"/>
                </a:cubicBezTo>
                <a:cubicBezTo>
                  <a:pt x="1604332" y="532912"/>
                  <a:pt x="1614196" y="494523"/>
                  <a:pt x="1614196" y="494523"/>
                </a:cubicBezTo>
                <a:cubicBezTo>
                  <a:pt x="1609978" y="389059"/>
                  <a:pt x="1618957" y="308288"/>
                  <a:pt x="1595535" y="214604"/>
                </a:cubicBezTo>
                <a:cubicBezTo>
                  <a:pt x="1593149" y="205062"/>
                  <a:pt x="1590603" y="195409"/>
                  <a:pt x="1586204" y="186612"/>
                </a:cubicBezTo>
                <a:cubicBezTo>
                  <a:pt x="1567061" y="148326"/>
                  <a:pt x="1572022" y="168885"/>
                  <a:pt x="1548882" y="139959"/>
                </a:cubicBezTo>
                <a:cubicBezTo>
                  <a:pt x="1534988" y="122592"/>
                  <a:pt x="1515358" y="80260"/>
                  <a:pt x="1492898" y="74645"/>
                </a:cubicBezTo>
                <a:cubicBezTo>
                  <a:pt x="1446034" y="62928"/>
                  <a:pt x="1467742" y="69369"/>
                  <a:pt x="1427584" y="55984"/>
                </a:cubicBezTo>
                <a:cubicBezTo>
                  <a:pt x="1418253" y="49764"/>
                  <a:pt x="1409622" y="42338"/>
                  <a:pt x="1399592" y="37323"/>
                </a:cubicBezTo>
                <a:cubicBezTo>
                  <a:pt x="1361259" y="18156"/>
                  <a:pt x="1320832" y="27992"/>
                  <a:pt x="1306286" y="0"/>
                </a:cubicBez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66909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216" y="365125"/>
            <a:ext cx="11570550" cy="1325563"/>
          </a:xfrm>
        </p:spPr>
        <p:txBody>
          <a:bodyPr>
            <a:normAutofit/>
          </a:bodyPr>
          <a:lstStyle/>
          <a:p>
            <a:r>
              <a:rPr lang="en-US" sz="4000" dirty="0" smtClean="0"/>
              <a:t>Reports #F1 – FFA Awards/Degree Application Manager</a:t>
            </a:r>
            <a:endParaRPr lang="en-US" sz="4000" dirty="0"/>
          </a:p>
        </p:txBody>
      </p:sp>
      <p:pic>
        <p:nvPicPr>
          <p:cNvPr id="4" name="Content Placeholder 3"/>
          <p:cNvPicPr>
            <a:picLocks noGrp="1" noChangeAspect="1"/>
          </p:cNvPicPr>
          <p:nvPr>
            <p:ph idx="1"/>
          </p:nvPr>
        </p:nvPicPr>
        <p:blipFill rotWithShape="1">
          <a:blip r:embed="rId2"/>
          <a:srcRect r="15310" b="33882"/>
          <a:stretch/>
        </p:blipFill>
        <p:spPr>
          <a:xfrm>
            <a:off x="615820" y="1825624"/>
            <a:ext cx="11355946" cy="4802199"/>
          </a:xfrm>
          <a:prstGeom prst="rect">
            <a:avLst/>
          </a:prstGeom>
        </p:spPr>
      </p:pic>
      <p:cxnSp>
        <p:nvCxnSpPr>
          <p:cNvPr id="6" name="Straight Connector 5"/>
          <p:cNvCxnSpPr/>
          <p:nvPr/>
        </p:nvCxnSpPr>
        <p:spPr>
          <a:xfrm flipV="1">
            <a:off x="6624735" y="5523723"/>
            <a:ext cx="634481" cy="8616"/>
          </a:xfrm>
          <a:prstGeom prst="line">
            <a:avLst/>
          </a:prstGeom>
          <a:ln w="730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624735" y="5649328"/>
            <a:ext cx="634481"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624735" y="5766318"/>
            <a:ext cx="634481"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6624735" y="5878286"/>
            <a:ext cx="634481" cy="933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81135" y="4030824"/>
            <a:ext cx="2920481" cy="1477328"/>
          </a:xfrm>
          <a:prstGeom prst="rect">
            <a:avLst/>
          </a:prstGeom>
          <a:noFill/>
          <a:ln w="38100">
            <a:solidFill>
              <a:schemeClr val="tx1"/>
            </a:solidFill>
          </a:ln>
        </p:spPr>
        <p:txBody>
          <a:bodyPr wrap="square" rtlCol="0">
            <a:spAutoFit/>
          </a:bodyPr>
          <a:lstStyle/>
          <a:p>
            <a:r>
              <a:rPr lang="en-US" dirty="0" smtClean="0"/>
              <a:t>Choose Application in blue by the students name that you want to check/edit. You can also Add Application from this screen.</a:t>
            </a:r>
            <a:endParaRPr lang="en-US" dirty="0"/>
          </a:p>
        </p:txBody>
      </p:sp>
      <p:cxnSp>
        <p:nvCxnSpPr>
          <p:cNvPr id="7" name="Straight Arrow Connector 6"/>
          <p:cNvCxnSpPr/>
          <p:nvPr/>
        </p:nvCxnSpPr>
        <p:spPr>
          <a:xfrm>
            <a:off x="3228392" y="4973216"/>
            <a:ext cx="1670179" cy="559123"/>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601616" y="4292082"/>
            <a:ext cx="1464906" cy="18661"/>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82603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Student Login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325516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958943" cy="1325563"/>
          </a:xfrm>
        </p:spPr>
        <p:txBody>
          <a:bodyPr/>
          <a:lstStyle/>
          <a:p>
            <a:r>
              <a:rPr lang="en-US" dirty="0" smtClean="0"/>
              <a:t>AET Login Page – www.theaet.com</a:t>
            </a:r>
            <a:endParaRPr lang="en-US" dirty="0"/>
          </a:p>
        </p:txBody>
      </p:sp>
      <p:pic>
        <p:nvPicPr>
          <p:cNvPr id="4" name="Content Placeholder 3"/>
          <p:cNvPicPr>
            <a:picLocks noGrp="1" noChangeAspect="1"/>
          </p:cNvPicPr>
          <p:nvPr>
            <p:ph idx="1"/>
          </p:nvPr>
        </p:nvPicPr>
        <p:blipFill>
          <a:blip r:embed="rId2"/>
          <a:stretch>
            <a:fillRect/>
          </a:stretch>
        </p:blipFill>
        <p:spPr>
          <a:xfrm>
            <a:off x="1819469" y="1330034"/>
            <a:ext cx="9983065" cy="5407494"/>
          </a:xfrm>
          <a:prstGeom prst="rect">
            <a:avLst/>
          </a:prstGeom>
        </p:spPr>
      </p:pic>
      <p:sp>
        <p:nvSpPr>
          <p:cNvPr id="10" name="Freeform 9"/>
          <p:cNvSpPr/>
          <p:nvPr/>
        </p:nvSpPr>
        <p:spPr>
          <a:xfrm>
            <a:off x="5190085" y="3067396"/>
            <a:ext cx="1559850" cy="1438102"/>
          </a:xfrm>
          <a:custGeom>
            <a:avLst/>
            <a:gdLst>
              <a:gd name="connsiteX0" fmla="*/ 869893 w 1559850"/>
              <a:gd name="connsiteY0" fmla="*/ 16626 h 1438102"/>
              <a:gd name="connsiteX1" fmla="*/ 869893 w 1559850"/>
              <a:gd name="connsiteY1" fmla="*/ 16626 h 1438102"/>
              <a:gd name="connsiteX2" fmla="*/ 786766 w 1559850"/>
              <a:gd name="connsiteY2" fmla="*/ 8313 h 1438102"/>
              <a:gd name="connsiteX3" fmla="*/ 745202 w 1559850"/>
              <a:gd name="connsiteY3" fmla="*/ 0 h 1438102"/>
              <a:gd name="connsiteX4" fmla="*/ 520759 w 1559850"/>
              <a:gd name="connsiteY4" fmla="*/ 8313 h 1438102"/>
              <a:gd name="connsiteX5" fmla="*/ 479195 w 1559850"/>
              <a:gd name="connsiteY5" fmla="*/ 16626 h 1438102"/>
              <a:gd name="connsiteX6" fmla="*/ 412693 w 1559850"/>
              <a:gd name="connsiteY6" fmla="*/ 24939 h 1438102"/>
              <a:gd name="connsiteX7" fmla="*/ 362817 w 1559850"/>
              <a:gd name="connsiteY7" fmla="*/ 41564 h 1438102"/>
              <a:gd name="connsiteX8" fmla="*/ 312940 w 1559850"/>
              <a:gd name="connsiteY8" fmla="*/ 58189 h 1438102"/>
              <a:gd name="connsiteX9" fmla="*/ 288002 w 1559850"/>
              <a:gd name="connsiteY9" fmla="*/ 66502 h 1438102"/>
              <a:gd name="connsiteX10" fmla="*/ 246439 w 1559850"/>
              <a:gd name="connsiteY10" fmla="*/ 74815 h 1438102"/>
              <a:gd name="connsiteX11" fmla="*/ 221500 w 1559850"/>
              <a:gd name="connsiteY11" fmla="*/ 83128 h 1438102"/>
              <a:gd name="connsiteX12" fmla="*/ 188250 w 1559850"/>
              <a:gd name="connsiteY12" fmla="*/ 91440 h 1438102"/>
              <a:gd name="connsiteX13" fmla="*/ 138373 w 1559850"/>
              <a:gd name="connsiteY13" fmla="*/ 108066 h 1438102"/>
              <a:gd name="connsiteX14" fmla="*/ 121748 w 1559850"/>
              <a:gd name="connsiteY14" fmla="*/ 133004 h 1438102"/>
              <a:gd name="connsiteX15" fmla="*/ 88497 w 1559850"/>
              <a:gd name="connsiteY15" fmla="*/ 174568 h 1438102"/>
              <a:gd name="connsiteX16" fmla="*/ 55246 w 1559850"/>
              <a:gd name="connsiteY16" fmla="*/ 241069 h 1438102"/>
              <a:gd name="connsiteX17" fmla="*/ 38620 w 1559850"/>
              <a:gd name="connsiteY17" fmla="*/ 290946 h 1438102"/>
              <a:gd name="connsiteX18" fmla="*/ 30308 w 1559850"/>
              <a:gd name="connsiteY18" fmla="*/ 315884 h 1438102"/>
              <a:gd name="connsiteX19" fmla="*/ 21995 w 1559850"/>
              <a:gd name="connsiteY19" fmla="*/ 349135 h 1438102"/>
              <a:gd name="connsiteX20" fmla="*/ 13682 w 1559850"/>
              <a:gd name="connsiteY20" fmla="*/ 523702 h 1438102"/>
              <a:gd name="connsiteX21" fmla="*/ 5370 w 1559850"/>
              <a:gd name="connsiteY21" fmla="*/ 556953 h 1438102"/>
              <a:gd name="connsiteX22" fmla="*/ 21995 w 1559850"/>
              <a:gd name="connsiteY22" fmla="*/ 856211 h 1438102"/>
              <a:gd name="connsiteX23" fmla="*/ 30308 w 1559850"/>
              <a:gd name="connsiteY23" fmla="*/ 922713 h 1438102"/>
              <a:gd name="connsiteX24" fmla="*/ 46933 w 1559850"/>
              <a:gd name="connsiteY24" fmla="*/ 972589 h 1438102"/>
              <a:gd name="connsiteX25" fmla="*/ 55246 w 1559850"/>
              <a:gd name="connsiteY25" fmla="*/ 1005840 h 1438102"/>
              <a:gd name="connsiteX26" fmla="*/ 71871 w 1559850"/>
              <a:gd name="connsiteY26" fmla="*/ 1055717 h 1438102"/>
              <a:gd name="connsiteX27" fmla="*/ 80184 w 1559850"/>
              <a:gd name="connsiteY27" fmla="*/ 1088968 h 1438102"/>
              <a:gd name="connsiteX28" fmla="*/ 96810 w 1559850"/>
              <a:gd name="connsiteY28" fmla="*/ 1105593 h 1438102"/>
              <a:gd name="connsiteX29" fmla="*/ 130060 w 1559850"/>
              <a:gd name="connsiteY29" fmla="*/ 1155469 h 1438102"/>
              <a:gd name="connsiteX30" fmla="*/ 154999 w 1559850"/>
              <a:gd name="connsiteY30" fmla="*/ 1205346 h 1438102"/>
              <a:gd name="connsiteX31" fmla="*/ 163311 w 1559850"/>
              <a:gd name="connsiteY31" fmla="*/ 1230284 h 1438102"/>
              <a:gd name="connsiteX32" fmla="*/ 196562 w 1559850"/>
              <a:gd name="connsiteY32" fmla="*/ 1263535 h 1438102"/>
              <a:gd name="connsiteX33" fmla="*/ 229813 w 1559850"/>
              <a:gd name="connsiteY33" fmla="*/ 1296786 h 1438102"/>
              <a:gd name="connsiteX34" fmla="*/ 246439 w 1559850"/>
              <a:gd name="connsiteY34" fmla="*/ 1313411 h 1438102"/>
              <a:gd name="connsiteX35" fmla="*/ 271377 w 1559850"/>
              <a:gd name="connsiteY35" fmla="*/ 1321724 h 1438102"/>
              <a:gd name="connsiteX36" fmla="*/ 321253 w 1559850"/>
              <a:gd name="connsiteY36" fmla="*/ 1354975 h 1438102"/>
              <a:gd name="connsiteX37" fmla="*/ 404380 w 1559850"/>
              <a:gd name="connsiteY37" fmla="*/ 1379913 h 1438102"/>
              <a:gd name="connsiteX38" fmla="*/ 462570 w 1559850"/>
              <a:gd name="connsiteY38" fmla="*/ 1396539 h 1438102"/>
              <a:gd name="connsiteX39" fmla="*/ 844955 w 1559850"/>
              <a:gd name="connsiteY39" fmla="*/ 1404851 h 1438102"/>
              <a:gd name="connsiteX40" fmla="*/ 961333 w 1559850"/>
              <a:gd name="connsiteY40" fmla="*/ 1421477 h 1438102"/>
              <a:gd name="connsiteX41" fmla="*/ 1094337 w 1559850"/>
              <a:gd name="connsiteY41" fmla="*/ 1438102 h 1438102"/>
              <a:gd name="connsiteX42" fmla="*/ 1260591 w 1559850"/>
              <a:gd name="connsiteY42" fmla="*/ 1429789 h 1438102"/>
              <a:gd name="connsiteX43" fmla="*/ 1327093 w 1559850"/>
              <a:gd name="connsiteY43" fmla="*/ 1413164 h 1438102"/>
              <a:gd name="connsiteX44" fmla="*/ 1352031 w 1559850"/>
              <a:gd name="connsiteY44" fmla="*/ 1396539 h 1438102"/>
              <a:gd name="connsiteX45" fmla="*/ 1368657 w 1559850"/>
              <a:gd name="connsiteY45" fmla="*/ 1379913 h 1438102"/>
              <a:gd name="connsiteX46" fmla="*/ 1393595 w 1559850"/>
              <a:gd name="connsiteY46" fmla="*/ 1371600 h 1438102"/>
              <a:gd name="connsiteX47" fmla="*/ 1410220 w 1559850"/>
              <a:gd name="connsiteY47" fmla="*/ 1346662 h 1438102"/>
              <a:gd name="connsiteX48" fmla="*/ 1435159 w 1559850"/>
              <a:gd name="connsiteY48" fmla="*/ 1338349 h 1438102"/>
              <a:gd name="connsiteX49" fmla="*/ 1493348 w 1559850"/>
              <a:gd name="connsiteY49" fmla="*/ 1271848 h 1438102"/>
              <a:gd name="connsiteX50" fmla="*/ 1518286 w 1559850"/>
              <a:gd name="connsiteY50" fmla="*/ 1221971 h 1438102"/>
              <a:gd name="connsiteX51" fmla="*/ 1534911 w 1559850"/>
              <a:gd name="connsiteY51" fmla="*/ 1197033 h 1438102"/>
              <a:gd name="connsiteX52" fmla="*/ 1551537 w 1559850"/>
              <a:gd name="connsiteY52" fmla="*/ 864524 h 1438102"/>
              <a:gd name="connsiteX53" fmla="*/ 1559850 w 1559850"/>
              <a:gd name="connsiteY53" fmla="*/ 756459 h 1438102"/>
              <a:gd name="connsiteX54" fmla="*/ 1551537 w 1559850"/>
              <a:gd name="connsiteY54" fmla="*/ 315884 h 1438102"/>
              <a:gd name="connsiteX55" fmla="*/ 1501660 w 1559850"/>
              <a:gd name="connsiteY55" fmla="*/ 232757 h 1438102"/>
              <a:gd name="connsiteX56" fmla="*/ 1485035 w 1559850"/>
              <a:gd name="connsiteY56" fmla="*/ 216131 h 1438102"/>
              <a:gd name="connsiteX57" fmla="*/ 1451784 w 1559850"/>
              <a:gd name="connsiteY57" fmla="*/ 199506 h 1438102"/>
              <a:gd name="connsiteX58" fmla="*/ 1418533 w 1559850"/>
              <a:gd name="connsiteY58" fmla="*/ 166255 h 1438102"/>
              <a:gd name="connsiteX59" fmla="*/ 1368657 w 1559850"/>
              <a:gd name="connsiteY59" fmla="*/ 133004 h 1438102"/>
              <a:gd name="connsiteX60" fmla="*/ 1343719 w 1559850"/>
              <a:gd name="connsiteY60" fmla="*/ 116379 h 1438102"/>
              <a:gd name="connsiteX61" fmla="*/ 1318780 w 1559850"/>
              <a:gd name="connsiteY61" fmla="*/ 108066 h 1438102"/>
              <a:gd name="connsiteX62" fmla="*/ 1243966 w 1559850"/>
              <a:gd name="connsiteY62" fmla="*/ 74815 h 1438102"/>
              <a:gd name="connsiteX63" fmla="*/ 1219028 w 1559850"/>
              <a:gd name="connsiteY63" fmla="*/ 66502 h 1438102"/>
              <a:gd name="connsiteX64" fmla="*/ 1194090 w 1559850"/>
              <a:gd name="connsiteY64" fmla="*/ 58189 h 1438102"/>
              <a:gd name="connsiteX65" fmla="*/ 1061086 w 1559850"/>
              <a:gd name="connsiteY65" fmla="*/ 41564 h 1438102"/>
              <a:gd name="connsiteX66" fmla="*/ 994584 w 1559850"/>
              <a:gd name="connsiteY66" fmla="*/ 33251 h 1438102"/>
              <a:gd name="connsiteX67" fmla="*/ 961333 w 1559850"/>
              <a:gd name="connsiteY67" fmla="*/ 24939 h 1438102"/>
              <a:gd name="connsiteX68" fmla="*/ 869893 w 1559850"/>
              <a:gd name="connsiteY68" fmla="*/ 16626 h 143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559850" h="1438102">
                <a:moveTo>
                  <a:pt x="869893" y="16626"/>
                </a:moveTo>
                <a:lnTo>
                  <a:pt x="869893" y="16626"/>
                </a:lnTo>
                <a:cubicBezTo>
                  <a:pt x="842184" y="13855"/>
                  <a:pt x="814369" y="11994"/>
                  <a:pt x="786766" y="8313"/>
                </a:cubicBezTo>
                <a:cubicBezTo>
                  <a:pt x="772761" y="6446"/>
                  <a:pt x="759331" y="0"/>
                  <a:pt x="745202" y="0"/>
                </a:cubicBezTo>
                <a:cubicBezTo>
                  <a:pt x="670336" y="0"/>
                  <a:pt x="595573" y="5542"/>
                  <a:pt x="520759" y="8313"/>
                </a:cubicBezTo>
                <a:cubicBezTo>
                  <a:pt x="506904" y="11084"/>
                  <a:pt x="493160" y="14478"/>
                  <a:pt x="479195" y="16626"/>
                </a:cubicBezTo>
                <a:cubicBezTo>
                  <a:pt x="457115" y="20023"/>
                  <a:pt x="434537" y="20258"/>
                  <a:pt x="412693" y="24939"/>
                </a:cubicBezTo>
                <a:cubicBezTo>
                  <a:pt x="395557" y="28611"/>
                  <a:pt x="379442" y="36022"/>
                  <a:pt x="362817" y="41564"/>
                </a:cubicBezTo>
                <a:lnTo>
                  <a:pt x="312940" y="58189"/>
                </a:lnTo>
                <a:cubicBezTo>
                  <a:pt x="304627" y="60960"/>
                  <a:pt x="296594" y="64783"/>
                  <a:pt x="288002" y="66502"/>
                </a:cubicBezTo>
                <a:cubicBezTo>
                  <a:pt x="274148" y="69273"/>
                  <a:pt x="260146" y="71388"/>
                  <a:pt x="246439" y="74815"/>
                </a:cubicBezTo>
                <a:cubicBezTo>
                  <a:pt x="237938" y="76940"/>
                  <a:pt x="229926" y="80721"/>
                  <a:pt x="221500" y="83128"/>
                </a:cubicBezTo>
                <a:cubicBezTo>
                  <a:pt x="210515" y="86266"/>
                  <a:pt x="199193" y="88157"/>
                  <a:pt x="188250" y="91440"/>
                </a:cubicBezTo>
                <a:cubicBezTo>
                  <a:pt x="171464" y="96476"/>
                  <a:pt x="138373" y="108066"/>
                  <a:pt x="138373" y="108066"/>
                </a:cubicBezTo>
                <a:cubicBezTo>
                  <a:pt x="132831" y="116379"/>
                  <a:pt x="127989" y="125203"/>
                  <a:pt x="121748" y="133004"/>
                </a:cubicBezTo>
                <a:cubicBezTo>
                  <a:pt x="97301" y="163562"/>
                  <a:pt x="110433" y="134352"/>
                  <a:pt x="88497" y="174568"/>
                </a:cubicBezTo>
                <a:cubicBezTo>
                  <a:pt x="76629" y="196325"/>
                  <a:pt x="63083" y="217557"/>
                  <a:pt x="55246" y="241069"/>
                </a:cubicBezTo>
                <a:lnTo>
                  <a:pt x="38620" y="290946"/>
                </a:lnTo>
                <a:cubicBezTo>
                  <a:pt x="35849" y="299259"/>
                  <a:pt x="32433" y="307383"/>
                  <a:pt x="30308" y="315884"/>
                </a:cubicBezTo>
                <a:lnTo>
                  <a:pt x="21995" y="349135"/>
                </a:lnTo>
                <a:cubicBezTo>
                  <a:pt x="19224" y="407324"/>
                  <a:pt x="18327" y="465633"/>
                  <a:pt x="13682" y="523702"/>
                </a:cubicBezTo>
                <a:cubicBezTo>
                  <a:pt x="12771" y="535090"/>
                  <a:pt x="5370" y="545528"/>
                  <a:pt x="5370" y="556953"/>
                </a:cubicBezTo>
                <a:cubicBezTo>
                  <a:pt x="5370" y="814300"/>
                  <a:pt x="-14427" y="746951"/>
                  <a:pt x="21995" y="856211"/>
                </a:cubicBezTo>
                <a:cubicBezTo>
                  <a:pt x="24766" y="878378"/>
                  <a:pt x="25627" y="900869"/>
                  <a:pt x="30308" y="922713"/>
                </a:cubicBezTo>
                <a:cubicBezTo>
                  <a:pt x="33980" y="939849"/>
                  <a:pt x="42683" y="955588"/>
                  <a:pt x="46933" y="972589"/>
                </a:cubicBezTo>
                <a:cubicBezTo>
                  <a:pt x="49704" y="983673"/>
                  <a:pt x="51963" y="994897"/>
                  <a:pt x="55246" y="1005840"/>
                </a:cubicBezTo>
                <a:cubicBezTo>
                  <a:pt x="60282" y="1022626"/>
                  <a:pt x="67620" y="1038715"/>
                  <a:pt x="71871" y="1055717"/>
                </a:cubicBezTo>
                <a:cubicBezTo>
                  <a:pt x="74642" y="1066801"/>
                  <a:pt x="75075" y="1078749"/>
                  <a:pt x="80184" y="1088968"/>
                </a:cubicBezTo>
                <a:cubicBezTo>
                  <a:pt x="83689" y="1095978"/>
                  <a:pt x="92108" y="1099323"/>
                  <a:pt x="96810" y="1105593"/>
                </a:cubicBezTo>
                <a:cubicBezTo>
                  <a:pt x="108799" y="1121578"/>
                  <a:pt x="130060" y="1155469"/>
                  <a:pt x="130060" y="1155469"/>
                </a:cubicBezTo>
                <a:cubicBezTo>
                  <a:pt x="150564" y="1237483"/>
                  <a:pt x="123235" y="1152406"/>
                  <a:pt x="154999" y="1205346"/>
                </a:cubicBezTo>
                <a:cubicBezTo>
                  <a:pt x="159507" y="1212860"/>
                  <a:pt x="158218" y="1223154"/>
                  <a:pt x="163311" y="1230284"/>
                </a:cubicBezTo>
                <a:cubicBezTo>
                  <a:pt x="172422" y="1243039"/>
                  <a:pt x="185478" y="1252451"/>
                  <a:pt x="196562" y="1263535"/>
                </a:cubicBezTo>
                <a:lnTo>
                  <a:pt x="229813" y="1296786"/>
                </a:lnTo>
                <a:cubicBezTo>
                  <a:pt x="235355" y="1302328"/>
                  <a:pt x="239004" y="1310933"/>
                  <a:pt x="246439" y="1313411"/>
                </a:cubicBezTo>
                <a:cubicBezTo>
                  <a:pt x="254752" y="1316182"/>
                  <a:pt x="263717" y="1317469"/>
                  <a:pt x="271377" y="1321724"/>
                </a:cubicBezTo>
                <a:cubicBezTo>
                  <a:pt x="288844" y="1331428"/>
                  <a:pt x="302297" y="1348657"/>
                  <a:pt x="321253" y="1354975"/>
                </a:cubicBezTo>
                <a:cubicBezTo>
                  <a:pt x="439802" y="1394490"/>
                  <a:pt x="316427" y="1354783"/>
                  <a:pt x="404380" y="1379913"/>
                </a:cubicBezTo>
                <a:cubicBezTo>
                  <a:pt x="419721" y="1384296"/>
                  <a:pt x="447463" y="1395935"/>
                  <a:pt x="462570" y="1396539"/>
                </a:cubicBezTo>
                <a:cubicBezTo>
                  <a:pt x="589960" y="1401634"/>
                  <a:pt x="717493" y="1402080"/>
                  <a:pt x="844955" y="1404851"/>
                </a:cubicBezTo>
                <a:cubicBezTo>
                  <a:pt x="901534" y="1423712"/>
                  <a:pt x="852063" y="1409336"/>
                  <a:pt x="961333" y="1421477"/>
                </a:cubicBezTo>
                <a:cubicBezTo>
                  <a:pt x="1005739" y="1426411"/>
                  <a:pt x="1094337" y="1438102"/>
                  <a:pt x="1094337" y="1438102"/>
                </a:cubicBezTo>
                <a:cubicBezTo>
                  <a:pt x="1149755" y="1435331"/>
                  <a:pt x="1205420" y="1435700"/>
                  <a:pt x="1260591" y="1429789"/>
                </a:cubicBezTo>
                <a:cubicBezTo>
                  <a:pt x="1283310" y="1427355"/>
                  <a:pt x="1327093" y="1413164"/>
                  <a:pt x="1327093" y="1413164"/>
                </a:cubicBezTo>
                <a:cubicBezTo>
                  <a:pt x="1335406" y="1407622"/>
                  <a:pt x="1344230" y="1402780"/>
                  <a:pt x="1352031" y="1396539"/>
                </a:cubicBezTo>
                <a:cubicBezTo>
                  <a:pt x="1358151" y="1391643"/>
                  <a:pt x="1361936" y="1383945"/>
                  <a:pt x="1368657" y="1379913"/>
                </a:cubicBezTo>
                <a:cubicBezTo>
                  <a:pt x="1376171" y="1375405"/>
                  <a:pt x="1385282" y="1374371"/>
                  <a:pt x="1393595" y="1371600"/>
                </a:cubicBezTo>
                <a:cubicBezTo>
                  <a:pt x="1399137" y="1363287"/>
                  <a:pt x="1402419" y="1352903"/>
                  <a:pt x="1410220" y="1346662"/>
                </a:cubicBezTo>
                <a:cubicBezTo>
                  <a:pt x="1417063" y="1341188"/>
                  <a:pt x="1428963" y="1344545"/>
                  <a:pt x="1435159" y="1338349"/>
                </a:cubicBezTo>
                <a:cubicBezTo>
                  <a:pt x="1532142" y="1241368"/>
                  <a:pt x="1422690" y="1318953"/>
                  <a:pt x="1493348" y="1271848"/>
                </a:cubicBezTo>
                <a:cubicBezTo>
                  <a:pt x="1540997" y="1200371"/>
                  <a:pt x="1483867" y="1290809"/>
                  <a:pt x="1518286" y="1221971"/>
                </a:cubicBezTo>
                <a:cubicBezTo>
                  <a:pt x="1522754" y="1213035"/>
                  <a:pt x="1529369" y="1205346"/>
                  <a:pt x="1534911" y="1197033"/>
                </a:cubicBezTo>
                <a:cubicBezTo>
                  <a:pt x="1553787" y="1008278"/>
                  <a:pt x="1535466" y="1210037"/>
                  <a:pt x="1551537" y="864524"/>
                </a:cubicBezTo>
                <a:cubicBezTo>
                  <a:pt x="1553216" y="828435"/>
                  <a:pt x="1557079" y="792481"/>
                  <a:pt x="1559850" y="756459"/>
                </a:cubicBezTo>
                <a:cubicBezTo>
                  <a:pt x="1557079" y="609601"/>
                  <a:pt x="1558996" y="462579"/>
                  <a:pt x="1551537" y="315884"/>
                </a:cubicBezTo>
                <a:cubicBezTo>
                  <a:pt x="1549225" y="270408"/>
                  <a:pt x="1530067" y="261164"/>
                  <a:pt x="1501660" y="232757"/>
                </a:cubicBezTo>
                <a:cubicBezTo>
                  <a:pt x="1496118" y="227215"/>
                  <a:pt x="1492045" y="219636"/>
                  <a:pt x="1485035" y="216131"/>
                </a:cubicBezTo>
                <a:lnTo>
                  <a:pt x="1451784" y="199506"/>
                </a:lnTo>
                <a:cubicBezTo>
                  <a:pt x="1440700" y="188422"/>
                  <a:pt x="1431575" y="174950"/>
                  <a:pt x="1418533" y="166255"/>
                </a:cubicBezTo>
                <a:lnTo>
                  <a:pt x="1368657" y="133004"/>
                </a:lnTo>
                <a:cubicBezTo>
                  <a:pt x="1360344" y="127462"/>
                  <a:pt x="1353197" y="119538"/>
                  <a:pt x="1343719" y="116379"/>
                </a:cubicBezTo>
                <a:lnTo>
                  <a:pt x="1318780" y="108066"/>
                </a:lnTo>
                <a:cubicBezTo>
                  <a:pt x="1279260" y="81718"/>
                  <a:pt x="1303321" y="94600"/>
                  <a:pt x="1243966" y="74815"/>
                </a:cubicBezTo>
                <a:lnTo>
                  <a:pt x="1219028" y="66502"/>
                </a:lnTo>
                <a:cubicBezTo>
                  <a:pt x="1210715" y="63731"/>
                  <a:pt x="1202733" y="59629"/>
                  <a:pt x="1194090" y="58189"/>
                </a:cubicBezTo>
                <a:cubicBezTo>
                  <a:pt x="1104647" y="43283"/>
                  <a:pt x="1180971" y="54885"/>
                  <a:pt x="1061086" y="41564"/>
                </a:cubicBezTo>
                <a:cubicBezTo>
                  <a:pt x="1038883" y="39097"/>
                  <a:pt x="1016620" y="36924"/>
                  <a:pt x="994584" y="33251"/>
                </a:cubicBezTo>
                <a:cubicBezTo>
                  <a:pt x="983315" y="31373"/>
                  <a:pt x="972729" y="25753"/>
                  <a:pt x="961333" y="24939"/>
                </a:cubicBezTo>
                <a:cubicBezTo>
                  <a:pt x="933694" y="22965"/>
                  <a:pt x="885133" y="18012"/>
                  <a:pt x="869893" y="16626"/>
                </a:cubicBezTo>
                <a:close/>
              </a:path>
            </a:pathLst>
          </a:cu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endParaRPr>
          </a:p>
        </p:txBody>
      </p:sp>
      <p:sp>
        <p:nvSpPr>
          <p:cNvPr id="11" name="Freeform 10"/>
          <p:cNvSpPr/>
          <p:nvPr/>
        </p:nvSpPr>
        <p:spPr>
          <a:xfrm>
            <a:off x="3350029" y="3117273"/>
            <a:ext cx="1920240" cy="1512916"/>
          </a:xfrm>
          <a:custGeom>
            <a:avLst/>
            <a:gdLst>
              <a:gd name="connsiteX0" fmla="*/ 1180407 w 1920240"/>
              <a:gd name="connsiteY0" fmla="*/ 66502 h 1512916"/>
              <a:gd name="connsiteX1" fmla="*/ 1180407 w 1920240"/>
              <a:gd name="connsiteY1" fmla="*/ 66502 h 1512916"/>
              <a:gd name="connsiteX2" fmla="*/ 1113906 w 1920240"/>
              <a:gd name="connsiteY2" fmla="*/ 41563 h 1512916"/>
              <a:gd name="connsiteX3" fmla="*/ 1047404 w 1920240"/>
              <a:gd name="connsiteY3" fmla="*/ 24938 h 1512916"/>
              <a:gd name="connsiteX4" fmla="*/ 1022466 w 1920240"/>
              <a:gd name="connsiteY4" fmla="*/ 16625 h 1512916"/>
              <a:gd name="connsiteX5" fmla="*/ 955964 w 1920240"/>
              <a:gd name="connsiteY5" fmla="*/ 0 h 1512916"/>
              <a:gd name="connsiteX6" fmla="*/ 673331 w 1920240"/>
              <a:gd name="connsiteY6" fmla="*/ 8312 h 1512916"/>
              <a:gd name="connsiteX7" fmla="*/ 640080 w 1920240"/>
              <a:gd name="connsiteY7" fmla="*/ 24938 h 1512916"/>
              <a:gd name="connsiteX8" fmla="*/ 565266 w 1920240"/>
              <a:gd name="connsiteY8" fmla="*/ 49876 h 1512916"/>
              <a:gd name="connsiteX9" fmla="*/ 490451 w 1920240"/>
              <a:gd name="connsiteY9" fmla="*/ 74814 h 1512916"/>
              <a:gd name="connsiteX10" fmla="*/ 440575 w 1920240"/>
              <a:gd name="connsiteY10" fmla="*/ 91440 h 1512916"/>
              <a:gd name="connsiteX11" fmla="*/ 374073 w 1920240"/>
              <a:gd name="connsiteY11" fmla="*/ 108065 h 1512916"/>
              <a:gd name="connsiteX12" fmla="*/ 290946 w 1920240"/>
              <a:gd name="connsiteY12" fmla="*/ 141316 h 1512916"/>
              <a:gd name="connsiteX13" fmla="*/ 274320 w 1920240"/>
              <a:gd name="connsiteY13" fmla="*/ 157942 h 1512916"/>
              <a:gd name="connsiteX14" fmla="*/ 224444 w 1920240"/>
              <a:gd name="connsiteY14" fmla="*/ 182880 h 1512916"/>
              <a:gd name="connsiteX15" fmla="*/ 191193 w 1920240"/>
              <a:gd name="connsiteY15" fmla="*/ 207818 h 1512916"/>
              <a:gd name="connsiteX16" fmla="*/ 91440 w 1920240"/>
              <a:gd name="connsiteY16" fmla="*/ 290945 h 1512916"/>
              <a:gd name="connsiteX17" fmla="*/ 74815 w 1920240"/>
              <a:gd name="connsiteY17" fmla="*/ 307571 h 1512916"/>
              <a:gd name="connsiteX18" fmla="*/ 58189 w 1920240"/>
              <a:gd name="connsiteY18" fmla="*/ 332509 h 1512916"/>
              <a:gd name="connsiteX19" fmla="*/ 41564 w 1920240"/>
              <a:gd name="connsiteY19" fmla="*/ 374072 h 1512916"/>
              <a:gd name="connsiteX20" fmla="*/ 24938 w 1920240"/>
              <a:gd name="connsiteY20" fmla="*/ 407323 h 1512916"/>
              <a:gd name="connsiteX21" fmla="*/ 16626 w 1920240"/>
              <a:gd name="connsiteY21" fmla="*/ 448887 h 1512916"/>
              <a:gd name="connsiteX22" fmla="*/ 8313 w 1920240"/>
              <a:gd name="connsiteY22" fmla="*/ 482138 h 1512916"/>
              <a:gd name="connsiteX23" fmla="*/ 0 w 1920240"/>
              <a:gd name="connsiteY23" fmla="*/ 565265 h 1512916"/>
              <a:gd name="connsiteX24" fmla="*/ 8313 w 1920240"/>
              <a:gd name="connsiteY24" fmla="*/ 806334 h 1512916"/>
              <a:gd name="connsiteX25" fmla="*/ 16626 w 1920240"/>
              <a:gd name="connsiteY25" fmla="*/ 839585 h 1512916"/>
              <a:gd name="connsiteX26" fmla="*/ 33251 w 1920240"/>
              <a:gd name="connsiteY26" fmla="*/ 889462 h 1512916"/>
              <a:gd name="connsiteX27" fmla="*/ 41564 w 1920240"/>
              <a:gd name="connsiteY27" fmla="*/ 914400 h 1512916"/>
              <a:gd name="connsiteX28" fmla="*/ 74815 w 1920240"/>
              <a:gd name="connsiteY28" fmla="*/ 964276 h 1512916"/>
              <a:gd name="connsiteX29" fmla="*/ 91440 w 1920240"/>
              <a:gd name="connsiteY29" fmla="*/ 997527 h 1512916"/>
              <a:gd name="connsiteX30" fmla="*/ 124691 w 1920240"/>
              <a:gd name="connsiteY30" fmla="*/ 1047403 h 1512916"/>
              <a:gd name="connsiteX31" fmla="*/ 149629 w 1920240"/>
              <a:gd name="connsiteY31" fmla="*/ 1105592 h 1512916"/>
              <a:gd name="connsiteX32" fmla="*/ 166255 w 1920240"/>
              <a:gd name="connsiteY32" fmla="*/ 1130531 h 1512916"/>
              <a:gd name="connsiteX33" fmla="*/ 182880 w 1920240"/>
              <a:gd name="connsiteY33" fmla="*/ 1163782 h 1512916"/>
              <a:gd name="connsiteX34" fmla="*/ 241069 w 1920240"/>
              <a:gd name="connsiteY34" fmla="*/ 1238596 h 1512916"/>
              <a:gd name="connsiteX35" fmla="*/ 249382 w 1920240"/>
              <a:gd name="connsiteY35" fmla="*/ 1263534 h 1512916"/>
              <a:gd name="connsiteX36" fmla="*/ 315884 w 1920240"/>
              <a:gd name="connsiteY36" fmla="*/ 1321723 h 1512916"/>
              <a:gd name="connsiteX37" fmla="*/ 349135 w 1920240"/>
              <a:gd name="connsiteY37" fmla="*/ 1330036 h 1512916"/>
              <a:gd name="connsiteX38" fmla="*/ 448887 w 1920240"/>
              <a:gd name="connsiteY38" fmla="*/ 1371600 h 1512916"/>
              <a:gd name="connsiteX39" fmla="*/ 473826 w 1920240"/>
              <a:gd name="connsiteY39" fmla="*/ 1388225 h 1512916"/>
              <a:gd name="connsiteX40" fmla="*/ 515389 w 1920240"/>
              <a:gd name="connsiteY40" fmla="*/ 1396538 h 1512916"/>
              <a:gd name="connsiteX41" fmla="*/ 540327 w 1920240"/>
              <a:gd name="connsiteY41" fmla="*/ 1404851 h 1512916"/>
              <a:gd name="connsiteX42" fmla="*/ 573578 w 1920240"/>
              <a:gd name="connsiteY42" fmla="*/ 1413163 h 1512916"/>
              <a:gd name="connsiteX43" fmla="*/ 598516 w 1920240"/>
              <a:gd name="connsiteY43" fmla="*/ 1421476 h 1512916"/>
              <a:gd name="connsiteX44" fmla="*/ 623455 w 1920240"/>
              <a:gd name="connsiteY44" fmla="*/ 1438102 h 1512916"/>
              <a:gd name="connsiteX45" fmla="*/ 673331 w 1920240"/>
              <a:gd name="connsiteY45" fmla="*/ 1446414 h 1512916"/>
              <a:gd name="connsiteX46" fmla="*/ 698269 w 1920240"/>
              <a:gd name="connsiteY46" fmla="*/ 1454727 h 1512916"/>
              <a:gd name="connsiteX47" fmla="*/ 739833 w 1920240"/>
              <a:gd name="connsiteY47" fmla="*/ 1463040 h 1512916"/>
              <a:gd name="connsiteX48" fmla="*/ 781396 w 1920240"/>
              <a:gd name="connsiteY48" fmla="*/ 1479665 h 1512916"/>
              <a:gd name="connsiteX49" fmla="*/ 872836 w 1920240"/>
              <a:gd name="connsiteY49" fmla="*/ 1487978 h 1512916"/>
              <a:gd name="connsiteX50" fmla="*/ 906087 w 1920240"/>
              <a:gd name="connsiteY50" fmla="*/ 1496291 h 1512916"/>
              <a:gd name="connsiteX51" fmla="*/ 980902 w 1920240"/>
              <a:gd name="connsiteY51" fmla="*/ 1504603 h 1512916"/>
              <a:gd name="connsiteX52" fmla="*/ 1030778 w 1920240"/>
              <a:gd name="connsiteY52" fmla="*/ 1512916 h 1512916"/>
              <a:gd name="connsiteX53" fmla="*/ 1330036 w 1920240"/>
              <a:gd name="connsiteY53" fmla="*/ 1504603 h 1512916"/>
              <a:gd name="connsiteX54" fmla="*/ 1388226 w 1920240"/>
              <a:gd name="connsiteY54" fmla="*/ 1487978 h 1512916"/>
              <a:gd name="connsiteX55" fmla="*/ 1429789 w 1920240"/>
              <a:gd name="connsiteY55" fmla="*/ 1479665 h 1512916"/>
              <a:gd name="connsiteX56" fmla="*/ 1471353 w 1920240"/>
              <a:gd name="connsiteY56" fmla="*/ 1463040 h 1512916"/>
              <a:gd name="connsiteX57" fmla="*/ 1512916 w 1920240"/>
              <a:gd name="connsiteY57" fmla="*/ 1454727 h 1512916"/>
              <a:gd name="connsiteX58" fmla="*/ 1546167 w 1920240"/>
              <a:gd name="connsiteY58" fmla="*/ 1446414 h 1512916"/>
              <a:gd name="connsiteX59" fmla="*/ 1596044 w 1920240"/>
              <a:gd name="connsiteY59" fmla="*/ 1429789 h 1512916"/>
              <a:gd name="connsiteX60" fmla="*/ 1637607 w 1920240"/>
              <a:gd name="connsiteY60" fmla="*/ 1404851 h 1512916"/>
              <a:gd name="connsiteX61" fmla="*/ 1704109 w 1920240"/>
              <a:gd name="connsiteY61" fmla="*/ 1330036 h 1512916"/>
              <a:gd name="connsiteX62" fmla="*/ 1729047 w 1920240"/>
              <a:gd name="connsiteY62" fmla="*/ 1305098 h 1512916"/>
              <a:gd name="connsiteX63" fmla="*/ 1762298 w 1920240"/>
              <a:gd name="connsiteY63" fmla="*/ 1230283 h 1512916"/>
              <a:gd name="connsiteX64" fmla="*/ 1770611 w 1920240"/>
              <a:gd name="connsiteY64" fmla="*/ 1197032 h 1512916"/>
              <a:gd name="connsiteX65" fmla="*/ 1787236 w 1920240"/>
              <a:gd name="connsiteY65" fmla="*/ 1172094 h 1512916"/>
              <a:gd name="connsiteX66" fmla="*/ 1803862 w 1920240"/>
              <a:gd name="connsiteY66" fmla="*/ 1138843 h 1512916"/>
              <a:gd name="connsiteX67" fmla="*/ 1812175 w 1920240"/>
              <a:gd name="connsiteY67" fmla="*/ 1113905 h 1512916"/>
              <a:gd name="connsiteX68" fmla="*/ 1828800 w 1920240"/>
              <a:gd name="connsiteY68" fmla="*/ 1080654 h 1512916"/>
              <a:gd name="connsiteX69" fmla="*/ 1837113 w 1920240"/>
              <a:gd name="connsiteY69" fmla="*/ 1047403 h 1512916"/>
              <a:gd name="connsiteX70" fmla="*/ 1862051 w 1920240"/>
              <a:gd name="connsiteY70" fmla="*/ 989214 h 1512916"/>
              <a:gd name="connsiteX71" fmla="*/ 1870364 w 1920240"/>
              <a:gd name="connsiteY71" fmla="*/ 947651 h 1512916"/>
              <a:gd name="connsiteX72" fmla="*/ 1886989 w 1920240"/>
              <a:gd name="connsiteY72" fmla="*/ 798022 h 1512916"/>
              <a:gd name="connsiteX73" fmla="*/ 1903615 w 1920240"/>
              <a:gd name="connsiteY73" fmla="*/ 673331 h 1512916"/>
              <a:gd name="connsiteX74" fmla="*/ 1920240 w 1920240"/>
              <a:gd name="connsiteY74" fmla="*/ 598516 h 1512916"/>
              <a:gd name="connsiteX75" fmla="*/ 1911927 w 1920240"/>
              <a:gd name="connsiteY75" fmla="*/ 440574 h 1512916"/>
              <a:gd name="connsiteX76" fmla="*/ 1886989 w 1920240"/>
              <a:gd name="connsiteY76" fmla="*/ 415636 h 1512916"/>
              <a:gd name="connsiteX77" fmla="*/ 1812175 w 1920240"/>
              <a:gd name="connsiteY77" fmla="*/ 374072 h 1512916"/>
              <a:gd name="connsiteX78" fmla="*/ 1795549 w 1920240"/>
              <a:gd name="connsiteY78" fmla="*/ 357447 h 1512916"/>
              <a:gd name="connsiteX79" fmla="*/ 1778924 w 1920240"/>
              <a:gd name="connsiteY79" fmla="*/ 332509 h 1512916"/>
              <a:gd name="connsiteX80" fmla="*/ 1753986 w 1920240"/>
              <a:gd name="connsiteY80" fmla="*/ 315883 h 1512916"/>
              <a:gd name="connsiteX81" fmla="*/ 1704109 w 1920240"/>
              <a:gd name="connsiteY81" fmla="*/ 232756 h 1512916"/>
              <a:gd name="connsiteX82" fmla="*/ 1687484 w 1920240"/>
              <a:gd name="connsiteY82" fmla="*/ 199505 h 1512916"/>
              <a:gd name="connsiteX83" fmla="*/ 1679171 w 1920240"/>
              <a:gd name="connsiteY83" fmla="*/ 174567 h 1512916"/>
              <a:gd name="connsiteX84" fmla="*/ 1637607 w 1920240"/>
              <a:gd name="connsiteY84" fmla="*/ 133003 h 1512916"/>
              <a:gd name="connsiteX85" fmla="*/ 1571106 w 1920240"/>
              <a:gd name="connsiteY85" fmla="*/ 83127 h 1512916"/>
              <a:gd name="connsiteX86" fmla="*/ 1546167 w 1920240"/>
              <a:gd name="connsiteY86" fmla="*/ 74814 h 1512916"/>
              <a:gd name="connsiteX87" fmla="*/ 1504604 w 1920240"/>
              <a:gd name="connsiteY87" fmla="*/ 58189 h 1512916"/>
              <a:gd name="connsiteX88" fmla="*/ 1413164 w 1920240"/>
              <a:gd name="connsiteY88" fmla="*/ 49876 h 1512916"/>
              <a:gd name="connsiteX89" fmla="*/ 1338349 w 1920240"/>
              <a:gd name="connsiteY89" fmla="*/ 33251 h 1512916"/>
              <a:gd name="connsiteX90" fmla="*/ 1288473 w 1920240"/>
              <a:gd name="connsiteY90" fmla="*/ 24938 h 1512916"/>
              <a:gd name="connsiteX91" fmla="*/ 1180407 w 1920240"/>
              <a:gd name="connsiteY91" fmla="*/ 66502 h 1512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920240" h="1512916">
                <a:moveTo>
                  <a:pt x="1180407" y="66502"/>
                </a:moveTo>
                <a:lnTo>
                  <a:pt x="1180407" y="66502"/>
                </a:lnTo>
                <a:cubicBezTo>
                  <a:pt x="1158240" y="58189"/>
                  <a:pt x="1136503" y="48625"/>
                  <a:pt x="1113906" y="41563"/>
                </a:cubicBezTo>
                <a:cubicBezTo>
                  <a:pt x="1092097" y="34747"/>
                  <a:pt x="1069081" y="32164"/>
                  <a:pt x="1047404" y="24938"/>
                </a:cubicBezTo>
                <a:cubicBezTo>
                  <a:pt x="1039091" y="22167"/>
                  <a:pt x="1030920" y="18931"/>
                  <a:pt x="1022466" y="16625"/>
                </a:cubicBezTo>
                <a:cubicBezTo>
                  <a:pt x="1000422" y="10613"/>
                  <a:pt x="955964" y="0"/>
                  <a:pt x="955964" y="0"/>
                </a:cubicBezTo>
                <a:cubicBezTo>
                  <a:pt x="861753" y="2771"/>
                  <a:pt x="767290" y="894"/>
                  <a:pt x="673331" y="8312"/>
                </a:cubicBezTo>
                <a:cubicBezTo>
                  <a:pt x="660977" y="9287"/>
                  <a:pt x="651646" y="20489"/>
                  <a:pt x="640080" y="24938"/>
                </a:cubicBezTo>
                <a:cubicBezTo>
                  <a:pt x="615545" y="34375"/>
                  <a:pt x="588778" y="38120"/>
                  <a:pt x="565266" y="49876"/>
                </a:cubicBezTo>
                <a:cubicBezTo>
                  <a:pt x="504300" y="80360"/>
                  <a:pt x="561358" y="55476"/>
                  <a:pt x="490451" y="74814"/>
                </a:cubicBezTo>
                <a:cubicBezTo>
                  <a:pt x="473544" y="79425"/>
                  <a:pt x="457576" y="87190"/>
                  <a:pt x="440575" y="91440"/>
                </a:cubicBezTo>
                <a:lnTo>
                  <a:pt x="374073" y="108065"/>
                </a:lnTo>
                <a:cubicBezTo>
                  <a:pt x="232849" y="192798"/>
                  <a:pt x="424907" y="83902"/>
                  <a:pt x="290946" y="141316"/>
                </a:cubicBezTo>
                <a:cubicBezTo>
                  <a:pt x="283742" y="144403"/>
                  <a:pt x="280966" y="153788"/>
                  <a:pt x="274320" y="157942"/>
                </a:cubicBezTo>
                <a:cubicBezTo>
                  <a:pt x="258558" y="167793"/>
                  <a:pt x="240383" y="173317"/>
                  <a:pt x="224444" y="182880"/>
                </a:cubicBezTo>
                <a:cubicBezTo>
                  <a:pt x="212564" y="190008"/>
                  <a:pt x="202543" y="199873"/>
                  <a:pt x="191193" y="207818"/>
                </a:cubicBezTo>
                <a:cubicBezTo>
                  <a:pt x="114041" y="261824"/>
                  <a:pt x="164520" y="217864"/>
                  <a:pt x="91440" y="290945"/>
                </a:cubicBezTo>
                <a:cubicBezTo>
                  <a:pt x="85898" y="296487"/>
                  <a:pt x="79162" y="301050"/>
                  <a:pt x="74815" y="307571"/>
                </a:cubicBezTo>
                <a:cubicBezTo>
                  <a:pt x="69273" y="315884"/>
                  <a:pt x="62657" y="323573"/>
                  <a:pt x="58189" y="332509"/>
                </a:cubicBezTo>
                <a:cubicBezTo>
                  <a:pt x="51516" y="345855"/>
                  <a:pt x="47624" y="360437"/>
                  <a:pt x="41564" y="374072"/>
                </a:cubicBezTo>
                <a:cubicBezTo>
                  <a:pt x="36531" y="385396"/>
                  <a:pt x="30480" y="396239"/>
                  <a:pt x="24938" y="407323"/>
                </a:cubicBezTo>
                <a:cubicBezTo>
                  <a:pt x="22167" y="421178"/>
                  <a:pt x="19691" y="435094"/>
                  <a:pt x="16626" y="448887"/>
                </a:cubicBezTo>
                <a:cubicBezTo>
                  <a:pt x="14148" y="460040"/>
                  <a:pt x="9929" y="470828"/>
                  <a:pt x="8313" y="482138"/>
                </a:cubicBezTo>
                <a:cubicBezTo>
                  <a:pt x="4375" y="509705"/>
                  <a:pt x="2771" y="537556"/>
                  <a:pt x="0" y="565265"/>
                </a:cubicBezTo>
                <a:cubicBezTo>
                  <a:pt x="2771" y="645621"/>
                  <a:pt x="3449" y="726077"/>
                  <a:pt x="8313" y="806334"/>
                </a:cubicBezTo>
                <a:cubicBezTo>
                  <a:pt x="9004" y="817738"/>
                  <a:pt x="13343" y="828642"/>
                  <a:pt x="16626" y="839585"/>
                </a:cubicBezTo>
                <a:cubicBezTo>
                  <a:pt x="21662" y="856371"/>
                  <a:pt x="27709" y="872836"/>
                  <a:pt x="33251" y="889462"/>
                </a:cubicBezTo>
                <a:cubicBezTo>
                  <a:pt x="36022" y="897775"/>
                  <a:pt x="36703" y="907109"/>
                  <a:pt x="41564" y="914400"/>
                </a:cubicBezTo>
                <a:cubicBezTo>
                  <a:pt x="52648" y="931025"/>
                  <a:pt x="65879" y="946404"/>
                  <a:pt x="74815" y="964276"/>
                </a:cubicBezTo>
                <a:cubicBezTo>
                  <a:pt x="80357" y="975360"/>
                  <a:pt x="85064" y="986901"/>
                  <a:pt x="91440" y="997527"/>
                </a:cubicBezTo>
                <a:cubicBezTo>
                  <a:pt x="101720" y="1014661"/>
                  <a:pt x="118372" y="1028447"/>
                  <a:pt x="124691" y="1047403"/>
                </a:cubicBezTo>
                <a:cubicBezTo>
                  <a:pt x="134017" y="1075381"/>
                  <a:pt x="133194" y="1076831"/>
                  <a:pt x="149629" y="1105592"/>
                </a:cubicBezTo>
                <a:cubicBezTo>
                  <a:pt x="154586" y="1114267"/>
                  <a:pt x="161298" y="1121856"/>
                  <a:pt x="166255" y="1130531"/>
                </a:cubicBezTo>
                <a:cubicBezTo>
                  <a:pt x="172403" y="1141290"/>
                  <a:pt x="176504" y="1153156"/>
                  <a:pt x="182880" y="1163782"/>
                </a:cubicBezTo>
                <a:cubicBezTo>
                  <a:pt x="212708" y="1213495"/>
                  <a:pt x="207853" y="1205380"/>
                  <a:pt x="241069" y="1238596"/>
                </a:cubicBezTo>
                <a:cubicBezTo>
                  <a:pt x="243840" y="1246909"/>
                  <a:pt x="244125" y="1256524"/>
                  <a:pt x="249382" y="1263534"/>
                </a:cubicBezTo>
                <a:cubicBezTo>
                  <a:pt x="258811" y="1276106"/>
                  <a:pt x="294630" y="1312614"/>
                  <a:pt x="315884" y="1321723"/>
                </a:cubicBezTo>
                <a:cubicBezTo>
                  <a:pt x="326385" y="1326223"/>
                  <a:pt x="338589" y="1325642"/>
                  <a:pt x="349135" y="1330036"/>
                </a:cubicBezTo>
                <a:cubicBezTo>
                  <a:pt x="464215" y="1377987"/>
                  <a:pt x="373909" y="1352855"/>
                  <a:pt x="448887" y="1371600"/>
                </a:cubicBezTo>
                <a:cubicBezTo>
                  <a:pt x="457200" y="1377142"/>
                  <a:pt x="464471" y="1384717"/>
                  <a:pt x="473826" y="1388225"/>
                </a:cubicBezTo>
                <a:cubicBezTo>
                  <a:pt x="487055" y="1393186"/>
                  <a:pt x="501682" y="1393111"/>
                  <a:pt x="515389" y="1396538"/>
                </a:cubicBezTo>
                <a:cubicBezTo>
                  <a:pt x="523890" y="1398663"/>
                  <a:pt x="531902" y="1402444"/>
                  <a:pt x="540327" y="1404851"/>
                </a:cubicBezTo>
                <a:cubicBezTo>
                  <a:pt x="551312" y="1407990"/>
                  <a:pt x="562593" y="1410024"/>
                  <a:pt x="573578" y="1413163"/>
                </a:cubicBezTo>
                <a:cubicBezTo>
                  <a:pt x="582003" y="1415570"/>
                  <a:pt x="590679" y="1417557"/>
                  <a:pt x="598516" y="1421476"/>
                </a:cubicBezTo>
                <a:cubicBezTo>
                  <a:pt x="607452" y="1425944"/>
                  <a:pt x="613977" y="1434943"/>
                  <a:pt x="623455" y="1438102"/>
                </a:cubicBezTo>
                <a:cubicBezTo>
                  <a:pt x="639445" y="1443432"/>
                  <a:pt x="656706" y="1443643"/>
                  <a:pt x="673331" y="1446414"/>
                </a:cubicBezTo>
                <a:cubicBezTo>
                  <a:pt x="681644" y="1449185"/>
                  <a:pt x="689768" y="1452602"/>
                  <a:pt x="698269" y="1454727"/>
                </a:cubicBezTo>
                <a:cubicBezTo>
                  <a:pt x="711976" y="1458154"/>
                  <a:pt x="726300" y="1458980"/>
                  <a:pt x="739833" y="1463040"/>
                </a:cubicBezTo>
                <a:cubicBezTo>
                  <a:pt x="754125" y="1467328"/>
                  <a:pt x="766730" y="1476915"/>
                  <a:pt x="781396" y="1479665"/>
                </a:cubicBezTo>
                <a:cubicBezTo>
                  <a:pt x="811477" y="1485305"/>
                  <a:pt x="842356" y="1485207"/>
                  <a:pt x="872836" y="1487978"/>
                </a:cubicBezTo>
                <a:cubicBezTo>
                  <a:pt x="883920" y="1490749"/>
                  <a:pt x="894795" y="1494554"/>
                  <a:pt x="906087" y="1496291"/>
                </a:cubicBezTo>
                <a:cubicBezTo>
                  <a:pt x="930887" y="1500106"/>
                  <a:pt x="956030" y="1501287"/>
                  <a:pt x="980902" y="1504603"/>
                </a:cubicBezTo>
                <a:cubicBezTo>
                  <a:pt x="997609" y="1506831"/>
                  <a:pt x="1014153" y="1510145"/>
                  <a:pt x="1030778" y="1512916"/>
                </a:cubicBezTo>
                <a:cubicBezTo>
                  <a:pt x="1130531" y="1510145"/>
                  <a:pt x="1230369" y="1509586"/>
                  <a:pt x="1330036" y="1504603"/>
                </a:cubicBezTo>
                <a:cubicBezTo>
                  <a:pt x="1349476" y="1503631"/>
                  <a:pt x="1369562" y="1492644"/>
                  <a:pt x="1388226" y="1487978"/>
                </a:cubicBezTo>
                <a:cubicBezTo>
                  <a:pt x="1401933" y="1484551"/>
                  <a:pt x="1416256" y="1483725"/>
                  <a:pt x="1429789" y="1479665"/>
                </a:cubicBezTo>
                <a:cubicBezTo>
                  <a:pt x="1444082" y="1475377"/>
                  <a:pt x="1457060" y="1467328"/>
                  <a:pt x="1471353" y="1463040"/>
                </a:cubicBezTo>
                <a:cubicBezTo>
                  <a:pt x="1484886" y="1458980"/>
                  <a:pt x="1499124" y="1457792"/>
                  <a:pt x="1512916" y="1454727"/>
                </a:cubicBezTo>
                <a:cubicBezTo>
                  <a:pt x="1524069" y="1452249"/>
                  <a:pt x="1535224" y="1449697"/>
                  <a:pt x="1546167" y="1446414"/>
                </a:cubicBezTo>
                <a:cubicBezTo>
                  <a:pt x="1562953" y="1441378"/>
                  <a:pt x="1596044" y="1429789"/>
                  <a:pt x="1596044" y="1429789"/>
                </a:cubicBezTo>
                <a:cubicBezTo>
                  <a:pt x="1667114" y="1358715"/>
                  <a:pt x="1551291" y="1469588"/>
                  <a:pt x="1637607" y="1404851"/>
                </a:cubicBezTo>
                <a:cubicBezTo>
                  <a:pt x="1678909" y="1373875"/>
                  <a:pt x="1674527" y="1364548"/>
                  <a:pt x="1704109" y="1330036"/>
                </a:cubicBezTo>
                <a:cubicBezTo>
                  <a:pt x="1711760" y="1321110"/>
                  <a:pt x="1720734" y="1313411"/>
                  <a:pt x="1729047" y="1305098"/>
                </a:cubicBezTo>
                <a:cubicBezTo>
                  <a:pt x="1748542" y="1227118"/>
                  <a:pt x="1721210" y="1322732"/>
                  <a:pt x="1762298" y="1230283"/>
                </a:cubicBezTo>
                <a:cubicBezTo>
                  <a:pt x="1766938" y="1219843"/>
                  <a:pt x="1766111" y="1207533"/>
                  <a:pt x="1770611" y="1197032"/>
                </a:cubicBezTo>
                <a:cubicBezTo>
                  <a:pt x="1774546" y="1187849"/>
                  <a:pt x="1782279" y="1180768"/>
                  <a:pt x="1787236" y="1172094"/>
                </a:cubicBezTo>
                <a:cubicBezTo>
                  <a:pt x="1793384" y="1161335"/>
                  <a:pt x="1798980" y="1150233"/>
                  <a:pt x="1803862" y="1138843"/>
                </a:cubicBezTo>
                <a:cubicBezTo>
                  <a:pt x="1807314" y="1130789"/>
                  <a:pt x="1808723" y="1121959"/>
                  <a:pt x="1812175" y="1113905"/>
                </a:cubicBezTo>
                <a:cubicBezTo>
                  <a:pt x="1817056" y="1102515"/>
                  <a:pt x="1824449" y="1092257"/>
                  <a:pt x="1828800" y="1080654"/>
                </a:cubicBezTo>
                <a:cubicBezTo>
                  <a:pt x="1832811" y="1069957"/>
                  <a:pt x="1833974" y="1058388"/>
                  <a:pt x="1837113" y="1047403"/>
                </a:cubicBezTo>
                <a:cubicBezTo>
                  <a:pt x="1845267" y="1018865"/>
                  <a:pt x="1847274" y="1018768"/>
                  <a:pt x="1862051" y="989214"/>
                </a:cubicBezTo>
                <a:cubicBezTo>
                  <a:pt x="1864822" y="975360"/>
                  <a:pt x="1868537" y="961661"/>
                  <a:pt x="1870364" y="947651"/>
                </a:cubicBezTo>
                <a:cubicBezTo>
                  <a:pt x="1876855" y="897889"/>
                  <a:pt x="1878739" y="847522"/>
                  <a:pt x="1886989" y="798022"/>
                </a:cubicBezTo>
                <a:cubicBezTo>
                  <a:pt x="1913088" y="641429"/>
                  <a:pt x="1873103" y="886917"/>
                  <a:pt x="1903615" y="673331"/>
                </a:cubicBezTo>
                <a:cubicBezTo>
                  <a:pt x="1907134" y="648696"/>
                  <a:pt x="1914187" y="622727"/>
                  <a:pt x="1920240" y="598516"/>
                </a:cubicBezTo>
                <a:cubicBezTo>
                  <a:pt x="1917469" y="545869"/>
                  <a:pt x="1921358" y="492444"/>
                  <a:pt x="1911927" y="440574"/>
                </a:cubicBezTo>
                <a:cubicBezTo>
                  <a:pt x="1909824" y="429008"/>
                  <a:pt x="1895915" y="423287"/>
                  <a:pt x="1886989" y="415636"/>
                </a:cubicBezTo>
                <a:cubicBezTo>
                  <a:pt x="1852392" y="385982"/>
                  <a:pt x="1855194" y="391280"/>
                  <a:pt x="1812175" y="374072"/>
                </a:cubicBezTo>
                <a:cubicBezTo>
                  <a:pt x="1806633" y="368530"/>
                  <a:pt x="1800445" y="363567"/>
                  <a:pt x="1795549" y="357447"/>
                </a:cubicBezTo>
                <a:cubicBezTo>
                  <a:pt x="1789308" y="349646"/>
                  <a:pt x="1785988" y="339573"/>
                  <a:pt x="1778924" y="332509"/>
                </a:cubicBezTo>
                <a:cubicBezTo>
                  <a:pt x="1771860" y="325444"/>
                  <a:pt x="1762299" y="321425"/>
                  <a:pt x="1753986" y="315883"/>
                </a:cubicBezTo>
                <a:cubicBezTo>
                  <a:pt x="1717230" y="242372"/>
                  <a:pt x="1738260" y="266907"/>
                  <a:pt x="1704109" y="232756"/>
                </a:cubicBezTo>
                <a:cubicBezTo>
                  <a:pt x="1698567" y="221672"/>
                  <a:pt x="1692365" y="210895"/>
                  <a:pt x="1687484" y="199505"/>
                </a:cubicBezTo>
                <a:cubicBezTo>
                  <a:pt x="1684032" y="191451"/>
                  <a:pt x="1684428" y="181577"/>
                  <a:pt x="1679171" y="174567"/>
                </a:cubicBezTo>
                <a:cubicBezTo>
                  <a:pt x="1667415" y="158892"/>
                  <a:pt x="1651462" y="146858"/>
                  <a:pt x="1637607" y="133003"/>
                </a:cubicBezTo>
                <a:cubicBezTo>
                  <a:pt x="1608760" y="104156"/>
                  <a:pt x="1612420" y="103784"/>
                  <a:pt x="1571106" y="83127"/>
                </a:cubicBezTo>
                <a:cubicBezTo>
                  <a:pt x="1563268" y="79208"/>
                  <a:pt x="1554372" y="77891"/>
                  <a:pt x="1546167" y="74814"/>
                </a:cubicBezTo>
                <a:cubicBezTo>
                  <a:pt x="1532196" y="69575"/>
                  <a:pt x="1519270" y="60939"/>
                  <a:pt x="1504604" y="58189"/>
                </a:cubicBezTo>
                <a:cubicBezTo>
                  <a:pt x="1474523" y="52549"/>
                  <a:pt x="1443644" y="52647"/>
                  <a:pt x="1413164" y="49876"/>
                </a:cubicBezTo>
                <a:cubicBezTo>
                  <a:pt x="1377573" y="40978"/>
                  <a:pt x="1377058" y="40289"/>
                  <a:pt x="1338349" y="33251"/>
                </a:cubicBezTo>
                <a:cubicBezTo>
                  <a:pt x="1321766" y="30236"/>
                  <a:pt x="1324495" y="47105"/>
                  <a:pt x="1288473" y="24938"/>
                </a:cubicBezTo>
                <a:lnTo>
                  <a:pt x="1180407" y="66502"/>
                </a:lnTo>
                <a:close/>
              </a:path>
            </a:pathLst>
          </a:cu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522514" y="3228392"/>
            <a:ext cx="2593910" cy="2031325"/>
          </a:xfrm>
          <a:prstGeom prst="rect">
            <a:avLst/>
          </a:prstGeom>
          <a:noFill/>
          <a:ln w="381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Make sure you log in under the correct place. Student if you kids are logging in or Chapter/Advisor if you are logging in to do work for you chapter. </a:t>
            </a:r>
          </a:p>
        </p:txBody>
      </p:sp>
    </p:spTree>
    <p:extLst>
      <p:ext uri="{BB962C8B-B14F-4D97-AF65-F5344CB8AC3E}">
        <p14:creationId xmlns:p14="http://schemas.microsoft.com/office/powerpoint/2010/main" val="5866878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900" y="111117"/>
            <a:ext cx="11402010" cy="1325563"/>
          </a:xfrm>
        </p:spPr>
        <p:txBody>
          <a:bodyPr>
            <a:normAutofit fontScale="90000"/>
          </a:bodyPr>
          <a:lstStyle/>
          <a:p>
            <a:r>
              <a:rPr lang="en-US" dirty="0" smtClean="0"/>
              <a:t>AET Student Profile Setup </a:t>
            </a:r>
            <a:br>
              <a:rPr lang="en-US" dirty="0" smtClean="0"/>
            </a:br>
            <a:r>
              <a:rPr lang="en-US" dirty="0" smtClean="0"/>
              <a:t>(must login as a student once you set students up)</a:t>
            </a:r>
            <a:endParaRPr lang="en-US" dirty="0"/>
          </a:p>
        </p:txBody>
      </p:sp>
      <p:sp>
        <p:nvSpPr>
          <p:cNvPr id="4" name="Content Placeholder 3"/>
          <p:cNvSpPr>
            <a:spLocks noGrp="1"/>
          </p:cNvSpPr>
          <p:nvPr>
            <p:ph idx="1"/>
          </p:nvPr>
        </p:nvSpPr>
        <p:spPr>
          <a:xfrm>
            <a:off x="335901" y="1359094"/>
            <a:ext cx="11633777" cy="4351338"/>
          </a:xfrm>
        </p:spPr>
        <p:txBody>
          <a:bodyPr/>
          <a:lstStyle/>
          <a:p>
            <a:r>
              <a:rPr lang="en-US" dirty="0" smtClean="0"/>
              <a:t>Once student logs in, they will need to complete as much information as they have for the Profile Tab: About You, Your Activities, and Career Connector.  </a:t>
            </a:r>
            <a:endParaRPr lang="en-US" dirty="0"/>
          </a:p>
        </p:txBody>
      </p:sp>
      <p:pic>
        <p:nvPicPr>
          <p:cNvPr id="5" name="Picture 4"/>
          <p:cNvPicPr>
            <a:picLocks noChangeAspect="1"/>
          </p:cNvPicPr>
          <p:nvPr/>
        </p:nvPicPr>
        <p:blipFill rotWithShape="1">
          <a:blip r:embed="rId2"/>
          <a:srcRect l="8388" r="15465" b="26766"/>
          <a:stretch/>
        </p:blipFill>
        <p:spPr>
          <a:xfrm>
            <a:off x="65314" y="2409146"/>
            <a:ext cx="5993985" cy="3123907"/>
          </a:xfrm>
          <a:prstGeom prst="rect">
            <a:avLst/>
          </a:prstGeom>
        </p:spPr>
      </p:pic>
      <p:pic>
        <p:nvPicPr>
          <p:cNvPr id="6" name="Picture 5"/>
          <p:cNvPicPr>
            <a:picLocks noChangeAspect="1"/>
          </p:cNvPicPr>
          <p:nvPr/>
        </p:nvPicPr>
        <p:blipFill rotWithShape="1">
          <a:blip r:embed="rId3"/>
          <a:srcRect l="18504" r="20733" b="29148"/>
          <a:stretch/>
        </p:blipFill>
        <p:spPr>
          <a:xfrm>
            <a:off x="6046237" y="3028516"/>
            <a:ext cx="5923442" cy="3741300"/>
          </a:xfrm>
          <a:prstGeom prst="rect">
            <a:avLst/>
          </a:prstGeom>
        </p:spPr>
      </p:pic>
      <p:sp>
        <p:nvSpPr>
          <p:cNvPr id="7" name="Freeform 6"/>
          <p:cNvSpPr/>
          <p:nvPr/>
        </p:nvSpPr>
        <p:spPr>
          <a:xfrm>
            <a:off x="7436498" y="4777273"/>
            <a:ext cx="1427584" cy="774627"/>
          </a:xfrm>
          <a:custGeom>
            <a:avLst/>
            <a:gdLst>
              <a:gd name="connsiteX0" fmla="*/ 1240971 w 1427584"/>
              <a:gd name="connsiteY0" fmla="*/ 27992 h 774627"/>
              <a:gd name="connsiteX1" fmla="*/ 1240971 w 1427584"/>
              <a:gd name="connsiteY1" fmla="*/ 27992 h 774627"/>
              <a:gd name="connsiteX2" fmla="*/ 1156996 w 1427584"/>
              <a:gd name="connsiteY2" fmla="*/ 9331 h 774627"/>
              <a:gd name="connsiteX3" fmla="*/ 1119673 w 1427584"/>
              <a:gd name="connsiteY3" fmla="*/ 0 h 774627"/>
              <a:gd name="connsiteX4" fmla="*/ 233265 w 1427584"/>
              <a:gd name="connsiteY4" fmla="*/ 9331 h 774627"/>
              <a:gd name="connsiteX5" fmla="*/ 205273 w 1427584"/>
              <a:gd name="connsiteY5" fmla="*/ 27992 h 774627"/>
              <a:gd name="connsiteX6" fmla="*/ 149290 w 1427584"/>
              <a:gd name="connsiteY6" fmla="*/ 46654 h 774627"/>
              <a:gd name="connsiteX7" fmla="*/ 121298 w 1427584"/>
              <a:gd name="connsiteY7" fmla="*/ 74645 h 774627"/>
              <a:gd name="connsiteX8" fmla="*/ 65314 w 1427584"/>
              <a:gd name="connsiteY8" fmla="*/ 111968 h 774627"/>
              <a:gd name="connsiteX9" fmla="*/ 37322 w 1427584"/>
              <a:gd name="connsiteY9" fmla="*/ 139960 h 774627"/>
              <a:gd name="connsiteX10" fmla="*/ 27992 w 1427584"/>
              <a:gd name="connsiteY10" fmla="*/ 167951 h 774627"/>
              <a:gd name="connsiteX11" fmla="*/ 9331 w 1427584"/>
              <a:gd name="connsiteY11" fmla="*/ 195943 h 774627"/>
              <a:gd name="connsiteX12" fmla="*/ 0 w 1427584"/>
              <a:gd name="connsiteY12" fmla="*/ 270588 h 774627"/>
              <a:gd name="connsiteX13" fmla="*/ 9331 w 1427584"/>
              <a:gd name="connsiteY13" fmla="*/ 391886 h 774627"/>
              <a:gd name="connsiteX14" fmla="*/ 27992 w 1427584"/>
              <a:gd name="connsiteY14" fmla="*/ 447870 h 774627"/>
              <a:gd name="connsiteX15" fmla="*/ 55984 w 1427584"/>
              <a:gd name="connsiteY15" fmla="*/ 503854 h 774627"/>
              <a:gd name="connsiteX16" fmla="*/ 93306 w 1427584"/>
              <a:gd name="connsiteY16" fmla="*/ 597160 h 774627"/>
              <a:gd name="connsiteX17" fmla="*/ 121298 w 1427584"/>
              <a:gd name="connsiteY17" fmla="*/ 615821 h 774627"/>
              <a:gd name="connsiteX18" fmla="*/ 139959 w 1427584"/>
              <a:gd name="connsiteY18" fmla="*/ 643813 h 774627"/>
              <a:gd name="connsiteX19" fmla="*/ 223935 w 1427584"/>
              <a:gd name="connsiteY19" fmla="*/ 709127 h 774627"/>
              <a:gd name="connsiteX20" fmla="*/ 307910 w 1427584"/>
              <a:gd name="connsiteY20" fmla="*/ 737119 h 774627"/>
              <a:gd name="connsiteX21" fmla="*/ 335902 w 1427584"/>
              <a:gd name="connsiteY21" fmla="*/ 746449 h 774627"/>
              <a:gd name="connsiteX22" fmla="*/ 457200 w 1427584"/>
              <a:gd name="connsiteY22" fmla="*/ 774441 h 774627"/>
              <a:gd name="connsiteX23" fmla="*/ 1045029 w 1427584"/>
              <a:gd name="connsiteY23" fmla="*/ 765111 h 774627"/>
              <a:gd name="connsiteX24" fmla="*/ 1091682 w 1427584"/>
              <a:gd name="connsiteY24" fmla="*/ 737119 h 774627"/>
              <a:gd name="connsiteX25" fmla="*/ 1147665 w 1427584"/>
              <a:gd name="connsiteY25" fmla="*/ 699796 h 774627"/>
              <a:gd name="connsiteX26" fmla="*/ 1203649 w 1427584"/>
              <a:gd name="connsiteY26" fmla="*/ 662474 h 774627"/>
              <a:gd name="connsiteX27" fmla="*/ 1231641 w 1427584"/>
              <a:gd name="connsiteY27" fmla="*/ 634482 h 774627"/>
              <a:gd name="connsiteX28" fmla="*/ 1259633 w 1427584"/>
              <a:gd name="connsiteY28" fmla="*/ 625151 h 774627"/>
              <a:gd name="connsiteX29" fmla="*/ 1306286 w 1427584"/>
              <a:gd name="connsiteY29" fmla="*/ 578498 h 774627"/>
              <a:gd name="connsiteX30" fmla="*/ 1334278 w 1427584"/>
              <a:gd name="connsiteY30" fmla="*/ 559837 h 774627"/>
              <a:gd name="connsiteX31" fmla="*/ 1371600 w 1427584"/>
              <a:gd name="connsiteY31" fmla="*/ 503854 h 774627"/>
              <a:gd name="connsiteX32" fmla="*/ 1390261 w 1427584"/>
              <a:gd name="connsiteY32" fmla="*/ 447870 h 774627"/>
              <a:gd name="connsiteX33" fmla="*/ 1399592 w 1427584"/>
              <a:gd name="connsiteY33" fmla="*/ 419878 h 774627"/>
              <a:gd name="connsiteX34" fmla="*/ 1418253 w 1427584"/>
              <a:gd name="connsiteY34" fmla="*/ 363894 h 774627"/>
              <a:gd name="connsiteX35" fmla="*/ 1427584 w 1427584"/>
              <a:gd name="connsiteY35" fmla="*/ 335903 h 774627"/>
              <a:gd name="connsiteX36" fmla="*/ 1418253 w 1427584"/>
              <a:gd name="connsiteY36" fmla="*/ 186613 h 774627"/>
              <a:gd name="connsiteX37" fmla="*/ 1399592 w 1427584"/>
              <a:gd name="connsiteY37" fmla="*/ 130629 h 774627"/>
              <a:gd name="connsiteX38" fmla="*/ 1371600 w 1427584"/>
              <a:gd name="connsiteY38" fmla="*/ 121298 h 774627"/>
              <a:gd name="connsiteX39" fmla="*/ 1296955 w 1427584"/>
              <a:gd name="connsiteY39" fmla="*/ 55984 h 774627"/>
              <a:gd name="connsiteX40" fmla="*/ 1240971 w 1427584"/>
              <a:gd name="connsiteY40" fmla="*/ 27992 h 774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427584" h="774627">
                <a:moveTo>
                  <a:pt x="1240971" y="27992"/>
                </a:moveTo>
                <a:lnTo>
                  <a:pt x="1240971" y="27992"/>
                </a:lnTo>
                <a:lnTo>
                  <a:pt x="1156996" y="9331"/>
                </a:lnTo>
                <a:cubicBezTo>
                  <a:pt x="1144500" y="6447"/>
                  <a:pt x="1132497" y="0"/>
                  <a:pt x="1119673" y="0"/>
                </a:cubicBezTo>
                <a:cubicBezTo>
                  <a:pt x="824187" y="0"/>
                  <a:pt x="528734" y="6221"/>
                  <a:pt x="233265" y="9331"/>
                </a:cubicBezTo>
                <a:cubicBezTo>
                  <a:pt x="223934" y="15551"/>
                  <a:pt x="215520" y="23437"/>
                  <a:pt x="205273" y="27992"/>
                </a:cubicBezTo>
                <a:cubicBezTo>
                  <a:pt x="187298" y="35981"/>
                  <a:pt x="149290" y="46654"/>
                  <a:pt x="149290" y="46654"/>
                </a:cubicBezTo>
                <a:cubicBezTo>
                  <a:pt x="139959" y="55984"/>
                  <a:pt x="131714" y="66544"/>
                  <a:pt x="121298" y="74645"/>
                </a:cubicBezTo>
                <a:cubicBezTo>
                  <a:pt x="103594" y="88414"/>
                  <a:pt x="81173" y="96109"/>
                  <a:pt x="65314" y="111968"/>
                </a:cubicBezTo>
                <a:lnTo>
                  <a:pt x="37322" y="139960"/>
                </a:lnTo>
                <a:cubicBezTo>
                  <a:pt x="34212" y="149290"/>
                  <a:pt x="32390" y="159154"/>
                  <a:pt x="27992" y="167951"/>
                </a:cubicBezTo>
                <a:cubicBezTo>
                  <a:pt x="22977" y="177981"/>
                  <a:pt x="12282" y="185124"/>
                  <a:pt x="9331" y="195943"/>
                </a:cubicBezTo>
                <a:cubicBezTo>
                  <a:pt x="2733" y="220135"/>
                  <a:pt x="3110" y="245706"/>
                  <a:pt x="0" y="270588"/>
                </a:cubicBezTo>
                <a:cubicBezTo>
                  <a:pt x="3110" y="311021"/>
                  <a:pt x="3006" y="351830"/>
                  <a:pt x="9331" y="391886"/>
                </a:cubicBezTo>
                <a:cubicBezTo>
                  <a:pt x="12399" y="411316"/>
                  <a:pt x="21772" y="429209"/>
                  <a:pt x="27992" y="447870"/>
                </a:cubicBezTo>
                <a:cubicBezTo>
                  <a:pt x="40869" y="486502"/>
                  <a:pt x="31865" y="467677"/>
                  <a:pt x="55984" y="503854"/>
                </a:cubicBezTo>
                <a:cubicBezTo>
                  <a:pt x="61785" y="521256"/>
                  <a:pt x="78052" y="578856"/>
                  <a:pt x="93306" y="597160"/>
                </a:cubicBezTo>
                <a:cubicBezTo>
                  <a:pt x="100485" y="605775"/>
                  <a:pt x="111967" y="609601"/>
                  <a:pt x="121298" y="615821"/>
                </a:cubicBezTo>
                <a:cubicBezTo>
                  <a:pt x="127518" y="625152"/>
                  <a:pt x="132780" y="635198"/>
                  <a:pt x="139959" y="643813"/>
                </a:cubicBezTo>
                <a:cubicBezTo>
                  <a:pt x="158538" y="666108"/>
                  <a:pt x="199926" y="701124"/>
                  <a:pt x="223935" y="709127"/>
                </a:cubicBezTo>
                <a:lnTo>
                  <a:pt x="307910" y="737119"/>
                </a:lnTo>
                <a:lnTo>
                  <a:pt x="335902" y="746449"/>
                </a:lnTo>
                <a:cubicBezTo>
                  <a:pt x="384280" y="778702"/>
                  <a:pt x="368404" y="774441"/>
                  <a:pt x="457200" y="774441"/>
                </a:cubicBezTo>
                <a:cubicBezTo>
                  <a:pt x="653168" y="774441"/>
                  <a:pt x="849086" y="768221"/>
                  <a:pt x="1045029" y="765111"/>
                </a:cubicBezTo>
                <a:cubicBezTo>
                  <a:pt x="1098546" y="747271"/>
                  <a:pt x="1050698" y="767857"/>
                  <a:pt x="1091682" y="737119"/>
                </a:cubicBezTo>
                <a:cubicBezTo>
                  <a:pt x="1109624" y="723662"/>
                  <a:pt x="1131806" y="715655"/>
                  <a:pt x="1147665" y="699796"/>
                </a:cubicBezTo>
                <a:cubicBezTo>
                  <a:pt x="1182612" y="664850"/>
                  <a:pt x="1163139" y="675978"/>
                  <a:pt x="1203649" y="662474"/>
                </a:cubicBezTo>
                <a:cubicBezTo>
                  <a:pt x="1212980" y="653143"/>
                  <a:pt x="1220662" y="641802"/>
                  <a:pt x="1231641" y="634482"/>
                </a:cubicBezTo>
                <a:cubicBezTo>
                  <a:pt x="1239825" y="629026"/>
                  <a:pt x="1251765" y="631052"/>
                  <a:pt x="1259633" y="625151"/>
                </a:cubicBezTo>
                <a:cubicBezTo>
                  <a:pt x="1277227" y="611956"/>
                  <a:pt x="1290735" y="594049"/>
                  <a:pt x="1306286" y="578498"/>
                </a:cubicBezTo>
                <a:cubicBezTo>
                  <a:pt x="1314215" y="570569"/>
                  <a:pt x="1324947" y="566057"/>
                  <a:pt x="1334278" y="559837"/>
                </a:cubicBezTo>
                <a:cubicBezTo>
                  <a:pt x="1365143" y="467235"/>
                  <a:pt x="1313359" y="608687"/>
                  <a:pt x="1371600" y="503854"/>
                </a:cubicBezTo>
                <a:cubicBezTo>
                  <a:pt x="1381153" y="486659"/>
                  <a:pt x="1384041" y="466531"/>
                  <a:pt x="1390261" y="447870"/>
                </a:cubicBezTo>
                <a:lnTo>
                  <a:pt x="1399592" y="419878"/>
                </a:lnTo>
                <a:lnTo>
                  <a:pt x="1418253" y="363894"/>
                </a:lnTo>
                <a:lnTo>
                  <a:pt x="1427584" y="335903"/>
                </a:lnTo>
                <a:cubicBezTo>
                  <a:pt x="1424474" y="286140"/>
                  <a:pt x="1424990" y="236016"/>
                  <a:pt x="1418253" y="186613"/>
                </a:cubicBezTo>
                <a:cubicBezTo>
                  <a:pt x="1415595" y="167123"/>
                  <a:pt x="1418253" y="136850"/>
                  <a:pt x="1399592" y="130629"/>
                </a:cubicBezTo>
                <a:lnTo>
                  <a:pt x="1371600" y="121298"/>
                </a:lnTo>
                <a:cubicBezTo>
                  <a:pt x="1347279" y="96977"/>
                  <a:pt x="1327816" y="71414"/>
                  <a:pt x="1296955" y="55984"/>
                </a:cubicBezTo>
                <a:cubicBezTo>
                  <a:pt x="1254071" y="34543"/>
                  <a:pt x="1280711" y="58403"/>
                  <a:pt x="1240971" y="27992"/>
                </a:cubicBez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0133045" y="4702629"/>
            <a:ext cx="1371600" cy="1492898"/>
          </a:xfrm>
          <a:custGeom>
            <a:avLst/>
            <a:gdLst>
              <a:gd name="connsiteX0" fmla="*/ 895739 w 1371600"/>
              <a:gd name="connsiteY0" fmla="*/ 0 h 1492898"/>
              <a:gd name="connsiteX1" fmla="*/ 895739 w 1371600"/>
              <a:gd name="connsiteY1" fmla="*/ 0 h 1492898"/>
              <a:gd name="connsiteX2" fmla="*/ 307910 w 1371600"/>
              <a:gd name="connsiteY2" fmla="*/ 9330 h 1492898"/>
              <a:gd name="connsiteX3" fmla="*/ 251926 w 1371600"/>
              <a:gd name="connsiteY3" fmla="*/ 27991 h 1492898"/>
              <a:gd name="connsiteX4" fmla="*/ 205273 w 1371600"/>
              <a:gd name="connsiteY4" fmla="*/ 65314 h 1492898"/>
              <a:gd name="connsiteX5" fmla="*/ 158620 w 1371600"/>
              <a:gd name="connsiteY5" fmla="*/ 111967 h 1492898"/>
              <a:gd name="connsiteX6" fmla="*/ 130628 w 1371600"/>
              <a:gd name="connsiteY6" fmla="*/ 139959 h 1492898"/>
              <a:gd name="connsiteX7" fmla="*/ 93306 w 1371600"/>
              <a:gd name="connsiteY7" fmla="*/ 205273 h 1492898"/>
              <a:gd name="connsiteX8" fmla="*/ 55984 w 1371600"/>
              <a:gd name="connsiteY8" fmla="*/ 261257 h 1492898"/>
              <a:gd name="connsiteX9" fmla="*/ 27992 w 1371600"/>
              <a:gd name="connsiteY9" fmla="*/ 345232 h 1492898"/>
              <a:gd name="connsiteX10" fmla="*/ 9331 w 1371600"/>
              <a:gd name="connsiteY10" fmla="*/ 401216 h 1492898"/>
              <a:gd name="connsiteX11" fmla="*/ 0 w 1371600"/>
              <a:gd name="connsiteY11" fmla="*/ 438538 h 1492898"/>
              <a:gd name="connsiteX12" fmla="*/ 9331 w 1371600"/>
              <a:gd name="connsiteY12" fmla="*/ 634481 h 1492898"/>
              <a:gd name="connsiteX13" fmla="*/ 18661 w 1371600"/>
              <a:gd name="connsiteY13" fmla="*/ 662473 h 1492898"/>
              <a:gd name="connsiteX14" fmla="*/ 27992 w 1371600"/>
              <a:gd name="connsiteY14" fmla="*/ 765110 h 1492898"/>
              <a:gd name="connsiteX15" fmla="*/ 46653 w 1371600"/>
              <a:gd name="connsiteY15" fmla="*/ 1017036 h 1492898"/>
              <a:gd name="connsiteX16" fmla="*/ 65314 w 1371600"/>
              <a:gd name="connsiteY16" fmla="*/ 1166326 h 1492898"/>
              <a:gd name="connsiteX17" fmla="*/ 83975 w 1371600"/>
              <a:gd name="connsiteY17" fmla="*/ 1222310 h 1492898"/>
              <a:gd name="connsiteX18" fmla="*/ 139959 w 1371600"/>
              <a:gd name="connsiteY18" fmla="*/ 1296955 h 1492898"/>
              <a:gd name="connsiteX19" fmla="*/ 167951 w 1371600"/>
              <a:gd name="connsiteY19" fmla="*/ 1352938 h 1492898"/>
              <a:gd name="connsiteX20" fmla="*/ 195943 w 1371600"/>
              <a:gd name="connsiteY20" fmla="*/ 1380930 h 1492898"/>
              <a:gd name="connsiteX21" fmla="*/ 214604 w 1371600"/>
              <a:gd name="connsiteY21" fmla="*/ 1408922 h 1492898"/>
              <a:gd name="connsiteX22" fmla="*/ 270588 w 1371600"/>
              <a:gd name="connsiteY22" fmla="*/ 1446244 h 1492898"/>
              <a:gd name="connsiteX23" fmla="*/ 298579 w 1371600"/>
              <a:gd name="connsiteY23" fmla="*/ 1464906 h 1492898"/>
              <a:gd name="connsiteX24" fmla="*/ 354563 w 1371600"/>
              <a:gd name="connsiteY24" fmla="*/ 1483567 h 1492898"/>
              <a:gd name="connsiteX25" fmla="*/ 382555 w 1371600"/>
              <a:gd name="connsiteY25" fmla="*/ 1492898 h 1492898"/>
              <a:gd name="connsiteX26" fmla="*/ 1101012 w 1371600"/>
              <a:gd name="connsiteY26" fmla="*/ 1483567 h 1492898"/>
              <a:gd name="connsiteX27" fmla="*/ 1129004 w 1371600"/>
              <a:gd name="connsiteY27" fmla="*/ 1464906 h 1492898"/>
              <a:gd name="connsiteX28" fmla="*/ 1156996 w 1371600"/>
              <a:gd name="connsiteY28" fmla="*/ 1408922 h 1492898"/>
              <a:gd name="connsiteX29" fmla="*/ 1194318 w 1371600"/>
              <a:gd name="connsiteY29" fmla="*/ 1352938 h 1492898"/>
              <a:gd name="connsiteX30" fmla="*/ 1231641 w 1371600"/>
              <a:gd name="connsiteY30" fmla="*/ 1278293 h 1492898"/>
              <a:gd name="connsiteX31" fmla="*/ 1278294 w 1371600"/>
              <a:gd name="connsiteY31" fmla="*/ 1203649 h 1492898"/>
              <a:gd name="connsiteX32" fmla="*/ 1287624 w 1371600"/>
              <a:gd name="connsiteY32" fmla="*/ 1175657 h 1492898"/>
              <a:gd name="connsiteX33" fmla="*/ 1306286 w 1371600"/>
              <a:gd name="connsiteY33" fmla="*/ 1156995 h 1492898"/>
              <a:gd name="connsiteX34" fmla="*/ 1343608 w 1371600"/>
              <a:gd name="connsiteY34" fmla="*/ 1073020 h 1492898"/>
              <a:gd name="connsiteX35" fmla="*/ 1362269 w 1371600"/>
              <a:gd name="connsiteY35" fmla="*/ 979714 h 1492898"/>
              <a:gd name="connsiteX36" fmla="*/ 1371600 w 1371600"/>
              <a:gd name="connsiteY36" fmla="*/ 933061 h 1492898"/>
              <a:gd name="connsiteX37" fmla="*/ 1352939 w 1371600"/>
              <a:gd name="connsiteY37" fmla="*/ 485191 h 1492898"/>
              <a:gd name="connsiteX38" fmla="*/ 1343608 w 1371600"/>
              <a:gd name="connsiteY38" fmla="*/ 457200 h 1492898"/>
              <a:gd name="connsiteX39" fmla="*/ 1334277 w 1371600"/>
              <a:gd name="connsiteY39" fmla="*/ 410547 h 1492898"/>
              <a:gd name="connsiteX40" fmla="*/ 1324947 w 1371600"/>
              <a:gd name="connsiteY40" fmla="*/ 335902 h 1492898"/>
              <a:gd name="connsiteX41" fmla="*/ 1287624 w 1371600"/>
              <a:gd name="connsiteY41" fmla="*/ 205273 h 1492898"/>
              <a:gd name="connsiteX42" fmla="*/ 1278294 w 1371600"/>
              <a:gd name="connsiteY42" fmla="*/ 177281 h 1492898"/>
              <a:gd name="connsiteX43" fmla="*/ 1222310 w 1371600"/>
              <a:gd name="connsiteY43" fmla="*/ 121298 h 1492898"/>
              <a:gd name="connsiteX44" fmla="*/ 1203649 w 1371600"/>
              <a:gd name="connsiteY44" fmla="*/ 102636 h 1492898"/>
              <a:gd name="connsiteX45" fmla="*/ 1110343 w 1371600"/>
              <a:gd name="connsiteY45" fmla="*/ 46653 h 1492898"/>
              <a:gd name="connsiteX46" fmla="*/ 1073020 w 1371600"/>
              <a:gd name="connsiteY46" fmla="*/ 37322 h 1492898"/>
              <a:gd name="connsiteX47" fmla="*/ 970384 w 1371600"/>
              <a:gd name="connsiteY47" fmla="*/ 9330 h 1492898"/>
              <a:gd name="connsiteX48" fmla="*/ 895739 w 1371600"/>
              <a:gd name="connsiteY48" fmla="*/ 0 h 1492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371600" h="1492898">
                <a:moveTo>
                  <a:pt x="895739" y="0"/>
                </a:moveTo>
                <a:lnTo>
                  <a:pt x="895739" y="0"/>
                </a:lnTo>
                <a:cubicBezTo>
                  <a:pt x="699796" y="3110"/>
                  <a:pt x="503693" y="818"/>
                  <a:pt x="307910" y="9330"/>
                </a:cubicBezTo>
                <a:cubicBezTo>
                  <a:pt x="288258" y="10184"/>
                  <a:pt x="251926" y="27991"/>
                  <a:pt x="251926" y="27991"/>
                </a:cubicBezTo>
                <a:cubicBezTo>
                  <a:pt x="179187" y="100734"/>
                  <a:pt x="299412" y="-17057"/>
                  <a:pt x="205273" y="65314"/>
                </a:cubicBezTo>
                <a:cubicBezTo>
                  <a:pt x="188722" y="79796"/>
                  <a:pt x="174171" y="96416"/>
                  <a:pt x="158620" y="111967"/>
                </a:cubicBezTo>
                <a:cubicBezTo>
                  <a:pt x="149289" y="121298"/>
                  <a:pt x="137947" y="128980"/>
                  <a:pt x="130628" y="139959"/>
                </a:cubicBezTo>
                <a:cubicBezTo>
                  <a:pt x="66075" y="236791"/>
                  <a:pt x="164334" y="86891"/>
                  <a:pt x="93306" y="205273"/>
                </a:cubicBezTo>
                <a:cubicBezTo>
                  <a:pt x="81767" y="224505"/>
                  <a:pt x="63077" y="239980"/>
                  <a:pt x="55984" y="261257"/>
                </a:cubicBezTo>
                <a:lnTo>
                  <a:pt x="27992" y="345232"/>
                </a:lnTo>
                <a:lnTo>
                  <a:pt x="9331" y="401216"/>
                </a:lnTo>
                <a:lnTo>
                  <a:pt x="0" y="438538"/>
                </a:lnTo>
                <a:cubicBezTo>
                  <a:pt x="3110" y="503852"/>
                  <a:pt x="3901" y="569319"/>
                  <a:pt x="9331" y="634481"/>
                </a:cubicBezTo>
                <a:cubicBezTo>
                  <a:pt x="10148" y="644282"/>
                  <a:pt x="17270" y="652737"/>
                  <a:pt x="18661" y="662473"/>
                </a:cubicBezTo>
                <a:cubicBezTo>
                  <a:pt x="23519" y="696481"/>
                  <a:pt x="25454" y="730850"/>
                  <a:pt x="27992" y="765110"/>
                </a:cubicBezTo>
                <a:cubicBezTo>
                  <a:pt x="41921" y="953156"/>
                  <a:pt x="31115" y="861665"/>
                  <a:pt x="46653" y="1017036"/>
                </a:cubicBezTo>
                <a:cubicBezTo>
                  <a:pt x="48313" y="1033633"/>
                  <a:pt x="59888" y="1142812"/>
                  <a:pt x="65314" y="1166326"/>
                </a:cubicBezTo>
                <a:cubicBezTo>
                  <a:pt x="69737" y="1185493"/>
                  <a:pt x="73063" y="1205943"/>
                  <a:pt x="83975" y="1222310"/>
                </a:cubicBezTo>
                <a:cubicBezTo>
                  <a:pt x="126178" y="1285613"/>
                  <a:pt x="105439" y="1262434"/>
                  <a:pt x="139959" y="1296955"/>
                </a:cubicBezTo>
                <a:cubicBezTo>
                  <a:pt x="149311" y="1325009"/>
                  <a:pt x="147854" y="1328822"/>
                  <a:pt x="167951" y="1352938"/>
                </a:cubicBezTo>
                <a:cubicBezTo>
                  <a:pt x="176399" y="1363075"/>
                  <a:pt x="187495" y="1370793"/>
                  <a:pt x="195943" y="1380930"/>
                </a:cubicBezTo>
                <a:cubicBezTo>
                  <a:pt x="203122" y="1389545"/>
                  <a:pt x="206165" y="1401538"/>
                  <a:pt x="214604" y="1408922"/>
                </a:cubicBezTo>
                <a:cubicBezTo>
                  <a:pt x="231483" y="1423691"/>
                  <a:pt x="251927" y="1433803"/>
                  <a:pt x="270588" y="1446244"/>
                </a:cubicBezTo>
                <a:cubicBezTo>
                  <a:pt x="279919" y="1452464"/>
                  <a:pt x="287941" y="1461360"/>
                  <a:pt x="298579" y="1464906"/>
                </a:cubicBezTo>
                <a:lnTo>
                  <a:pt x="354563" y="1483567"/>
                </a:lnTo>
                <a:lnTo>
                  <a:pt x="382555" y="1492898"/>
                </a:lnTo>
                <a:cubicBezTo>
                  <a:pt x="622041" y="1489788"/>
                  <a:pt x="861674" y="1492542"/>
                  <a:pt x="1101012" y="1483567"/>
                </a:cubicBezTo>
                <a:cubicBezTo>
                  <a:pt x="1112218" y="1483147"/>
                  <a:pt x="1121075" y="1472835"/>
                  <a:pt x="1129004" y="1464906"/>
                </a:cubicBezTo>
                <a:cubicBezTo>
                  <a:pt x="1160068" y="1433842"/>
                  <a:pt x="1138025" y="1443069"/>
                  <a:pt x="1156996" y="1408922"/>
                </a:cubicBezTo>
                <a:cubicBezTo>
                  <a:pt x="1167888" y="1389316"/>
                  <a:pt x="1194318" y="1352938"/>
                  <a:pt x="1194318" y="1352938"/>
                </a:cubicBezTo>
                <a:cubicBezTo>
                  <a:pt x="1210691" y="1287450"/>
                  <a:pt x="1191990" y="1341736"/>
                  <a:pt x="1231641" y="1278293"/>
                </a:cubicBezTo>
                <a:cubicBezTo>
                  <a:pt x="1295676" y="1175838"/>
                  <a:pt x="1199003" y="1309369"/>
                  <a:pt x="1278294" y="1203649"/>
                </a:cubicBezTo>
                <a:cubicBezTo>
                  <a:pt x="1281404" y="1194318"/>
                  <a:pt x="1282564" y="1184091"/>
                  <a:pt x="1287624" y="1175657"/>
                </a:cubicBezTo>
                <a:cubicBezTo>
                  <a:pt x="1292150" y="1168113"/>
                  <a:pt x="1302352" y="1164864"/>
                  <a:pt x="1306286" y="1156995"/>
                </a:cubicBezTo>
                <a:cubicBezTo>
                  <a:pt x="1372913" y="1023742"/>
                  <a:pt x="1288712" y="1155365"/>
                  <a:pt x="1343608" y="1073020"/>
                </a:cubicBezTo>
                <a:lnTo>
                  <a:pt x="1362269" y="979714"/>
                </a:lnTo>
                <a:lnTo>
                  <a:pt x="1371600" y="933061"/>
                </a:lnTo>
                <a:cubicBezTo>
                  <a:pt x="1370168" y="880080"/>
                  <a:pt x="1370057" y="605015"/>
                  <a:pt x="1352939" y="485191"/>
                </a:cubicBezTo>
                <a:cubicBezTo>
                  <a:pt x="1351548" y="475455"/>
                  <a:pt x="1345993" y="466741"/>
                  <a:pt x="1343608" y="457200"/>
                </a:cubicBezTo>
                <a:cubicBezTo>
                  <a:pt x="1339761" y="441815"/>
                  <a:pt x="1336688" y="426222"/>
                  <a:pt x="1334277" y="410547"/>
                </a:cubicBezTo>
                <a:cubicBezTo>
                  <a:pt x="1330464" y="385763"/>
                  <a:pt x="1329568" y="360548"/>
                  <a:pt x="1324947" y="335902"/>
                </a:cubicBezTo>
                <a:cubicBezTo>
                  <a:pt x="1314903" y="282334"/>
                  <a:pt x="1304128" y="254786"/>
                  <a:pt x="1287624" y="205273"/>
                </a:cubicBezTo>
                <a:cubicBezTo>
                  <a:pt x="1284514" y="195942"/>
                  <a:pt x="1285249" y="184236"/>
                  <a:pt x="1278294" y="177281"/>
                </a:cubicBezTo>
                <a:lnTo>
                  <a:pt x="1222310" y="121298"/>
                </a:lnTo>
                <a:cubicBezTo>
                  <a:pt x="1216089" y="115077"/>
                  <a:pt x="1210969" y="107516"/>
                  <a:pt x="1203649" y="102636"/>
                </a:cubicBezTo>
                <a:cubicBezTo>
                  <a:pt x="1175748" y="84035"/>
                  <a:pt x="1143132" y="58949"/>
                  <a:pt x="1110343" y="46653"/>
                </a:cubicBezTo>
                <a:cubicBezTo>
                  <a:pt x="1098336" y="42150"/>
                  <a:pt x="1085303" y="41007"/>
                  <a:pt x="1073020" y="37322"/>
                </a:cubicBezTo>
                <a:cubicBezTo>
                  <a:pt x="948202" y="-124"/>
                  <a:pt x="1079693" y="33620"/>
                  <a:pt x="970384" y="9330"/>
                </a:cubicBezTo>
                <a:cubicBezTo>
                  <a:pt x="925004" y="-754"/>
                  <a:pt x="908180" y="1555"/>
                  <a:pt x="895739" y="0"/>
                </a:cubicBez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23935" y="5710432"/>
            <a:ext cx="5243804" cy="923330"/>
          </a:xfrm>
          <a:prstGeom prst="rect">
            <a:avLst/>
          </a:prstGeom>
          <a:noFill/>
          <a:ln w="63500">
            <a:solidFill>
              <a:schemeClr val="tx1"/>
            </a:solidFill>
          </a:ln>
        </p:spPr>
        <p:txBody>
          <a:bodyPr wrap="square" rtlCol="0">
            <a:spAutoFit/>
          </a:bodyPr>
          <a:lstStyle/>
          <a:p>
            <a:r>
              <a:rPr lang="en-US" dirty="0" smtClean="0"/>
              <a:t>The Profile tab takes you here. Circled </a:t>
            </a:r>
            <a:r>
              <a:rPr lang="en-US" dirty="0" smtClean="0"/>
              <a:t>items in the About You column should be completed prior to Roster Submission. </a:t>
            </a:r>
            <a:endParaRPr lang="en-US" dirty="0"/>
          </a:p>
        </p:txBody>
      </p:sp>
      <p:cxnSp>
        <p:nvCxnSpPr>
          <p:cNvPr id="11" name="Straight Arrow Connector 10"/>
          <p:cNvCxnSpPr/>
          <p:nvPr/>
        </p:nvCxnSpPr>
        <p:spPr>
          <a:xfrm flipV="1">
            <a:off x="5467739" y="5355771"/>
            <a:ext cx="1968759" cy="522515"/>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3458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192" y="215835"/>
            <a:ext cx="10515600" cy="1325563"/>
          </a:xfrm>
        </p:spPr>
        <p:txBody>
          <a:bodyPr/>
          <a:lstStyle/>
          <a:p>
            <a:r>
              <a:rPr lang="en-US" dirty="0" smtClean="0"/>
              <a:t>AET Student Profile Setup</a:t>
            </a:r>
            <a:br>
              <a:rPr lang="en-US" dirty="0" smtClean="0"/>
            </a:br>
            <a:r>
              <a:rPr lang="en-US" dirty="0" smtClean="0"/>
              <a:t>Manage/Edit Profile and Ag Class Schedule</a:t>
            </a:r>
            <a:endParaRPr lang="en-US" dirty="0"/>
          </a:p>
        </p:txBody>
      </p:sp>
      <p:pic>
        <p:nvPicPr>
          <p:cNvPr id="4" name="Content Placeholder 3"/>
          <p:cNvPicPr>
            <a:picLocks noGrp="1" noChangeAspect="1"/>
          </p:cNvPicPr>
          <p:nvPr>
            <p:ph idx="1"/>
          </p:nvPr>
        </p:nvPicPr>
        <p:blipFill rotWithShape="1">
          <a:blip r:embed="rId2"/>
          <a:srcRect l="9193" r="15541"/>
          <a:stretch/>
        </p:blipFill>
        <p:spPr>
          <a:xfrm>
            <a:off x="0" y="1541398"/>
            <a:ext cx="6046238" cy="4351338"/>
          </a:xfrm>
          <a:prstGeom prst="rect">
            <a:avLst/>
          </a:prstGeom>
        </p:spPr>
      </p:pic>
      <p:pic>
        <p:nvPicPr>
          <p:cNvPr id="5" name="Picture 4"/>
          <p:cNvPicPr>
            <a:picLocks noChangeAspect="1"/>
          </p:cNvPicPr>
          <p:nvPr/>
        </p:nvPicPr>
        <p:blipFill rotWithShape="1">
          <a:blip r:embed="rId3"/>
          <a:srcRect l="9345" r="16080" b="26223"/>
          <a:stretch/>
        </p:blipFill>
        <p:spPr>
          <a:xfrm>
            <a:off x="5402424" y="2908040"/>
            <a:ext cx="6789576" cy="3949960"/>
          </a:xfrm>
          <a:prstGeom prst="rect">
            <a:avLst/>
          </a:prstGeom>
        </p:spPr>
      </p:pic>
      <p:sp>
        <p:nvSpPr>
          <p:cNvPr id="3" name="TextBox 2"/>
          <p:cNvSpPr txBox="1"/>
          <p:nvPr/>
        </p:nvSpPr>
        <p:spPr>
          <a:xfrm>
            <a:off x="6434050" y="1506224"/>
            <a:ext cx="5253644" cy="1477328"/>
          </a:xfrm>
          <a:prstGeom prst="rect">
            <a:avLst/>
          </a:prstGeom>
          <a:noFill/>
          <a:ln w="38100">
            <a:solidFill>
              <a:schemeClr val="tx1"/>
            </a:solidFill>
          </a:ln>
        </p:spPr>
        <p:txBody>
          <a:bodyPr wrap="square" rtlCol="0">
            <a:spAutoFit/>
          </a:bodyPr>
          <a:lstStyle/>
          <a:p>
            <a:r>
              <a:rPr lang="en-US" dirty="0" smtClean="0"/>
              <a:t>This is what your kids will see when they update their profile (pictured to the left) and their Ag classes (pictured below). If you have not enter classes your chapter provides then nothing will show for them. Make sure you get them added. </a:t>
            </a:r>
            <a:endParaRPr lang="en-US" dirty="0"/>
          </a:p>
        </p:txBody>
      </p:sp>
    </p:spTree>
    <p:extLst>
      <p:ext uri="{BB962C8B-B14F-4D97-AF65-F5344CB8AC3E}">
        <p14:creationId xmlns:p14="http://schemas.microsoft.com/office/powerpoint/2010/main" val="37676252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AET Student SAE Project Experience Manager</a:t>
            </a:r>
            <a:endParaRPr lang="en-US" dirty="0"/>
          </a:p>
        </p:txBody>
      </p:sp>
      <p:pic>
        <p:nvPicPr>
          <p:cNvPr id="6" name="Content Placeholder 5"/>
          <p:cNvPicPr>
            <a:picLocks noGrp="1" noChangeAspect="1"/>
          </p:cNvPicPr>
          <p:nvPr>
            <p:ph idx="1"/>
          </p:nvPr>
        </p:nvPicPr>
        <p:blipFill rotWithShape="1">
          <a:blip r:embed="rId2"/>
          <a:srcRect l="7953" r="16714" b="28861"/>
          <a:stretch/>
        </p:blipFill>
        <p:spPr>
          <a:xfrm>
            <a:off x="257694" y="1268671"/>
            <a:ext cx="6522950" cy="3336579"/>
          </a:xfrm>
          <a:prstGeom prst="rect">
            <a:avLst/>
          </a:prstGeom>
        </p:spPr>
      </p:pic>
      <p:pic>
        <p:nvPicPr>
          <p:cNvPr id="7" name="Picture 6"/>
          <p:cNvPicPr>
            <a:picLocks noChangeAspect="1"/>
          </p:cNvPicPr>
          <p:nvPr/>
        </p:nvPicPr>
        <p:blipFill rotWithShape="1">
          <a:blip r:embed="rId3"/>
          <a:srcRect l="8346" r="17024" b="30452"/>
          <a:stretch/>
        </p:blipFill>
        <p:spPr>
          <a:xfrm>
            <a:off x="5626205" y="3566160"/>
            <a:ext cx="6443876" cy="3252740"/>
          </a:xfrm>
          <a:prstGeom prst="rect">
            <a:avLst/>
          </a:prstGeom>
        </p:spPr>
      </p:pic>
      <p:sp>
        <p:nvSpPr>
          <p:cNvPr id="8" name="Freeform 7"/>
          <p:cNvSpPr/>
          <p:nvPr/>
        </p:nvSpPr>
        <p:spPr>
          <a:xfrm>
            <a:off x="8019720" y="5253644"/>
            <a:ext cx="833335" cy="315883"/>
          </a:xfrm>
          <a:custGeom>
            <a:avLst/>
            <a:gdLst>
              <a:gd name="connsiteX0" fmla="*/ 808396 w 833335"/>
              <a:gd name="connsiteY0" fmla="*/ 41563 h 315883"/>
              <a:gd name="connsiteX1" fmla="*/ 808396 w 833335"/>
              <a:gd name="connsiteY1" fmla="*/ 41563 h 315883"/>
              <a:gd name="connsiteX2" fmla="*/ 733582 w 833335"/>
              <a:gd name="connsiteY2" fmla="*/ 24938 h 315883"/>
              <a:gd name="connsiteX3" fmla="*/ 658767 w 833335"/>
              <a:gd name="connsiteY3" fmla="*/ 16625 h 315883"/>
              <a:gd name="connsiteX4" fmla="*/ 592265 w 833335"/>
              <a:gd name="connsiteY4" fmla="*/ 8312 h 315883"/>
              <a:gd name="connsiteX5" fmla="*/ 559015 w 833335"/>
              <a:gd name="connsiteY5" fmla="*/ 0 h 315883"/>
              <a:gd name="connsiteX6" fmla="*/ 143378 w 833335"/>
              <a:gd name="connsiteY6" fmla="*/ 8312 h 315883"/>
              <a:gd name="connsiteX7" fmla="*/ 118440 w 833335"/>
              <a:gd name="connsiteY7" fmla="*/ 16625 h 315883"/>
              <a:gd name="connsiteX8" fmla="*/ 101815 w 833335"/>
              <a:gd name="connsiteY8" fmla="*/ 33251 h 315883"/>
              <a:gd name="connsiteX9" fmla="*/ 76876 w 833335"/>
              <a:gd name="connsiteY9" fmla="*/ 49876 h 315883"/>
              <a:gd name="connsiteX10" fmla="*/ 43625 w 833335"/>
              <a:gd name="connsiteY10" fmla="*/ 91440 h 315883"/>
              <a:gd name="connsiteX11" fmla="*/ 18687 w 833335"/>
              <a:gd name="connsiteY11" fmla="*/ 99752 h 315883"/>
              <a:gd name="connsiteX12" fmla="*/ 2062 w 833335"/>
              <a:gd name="connsiteY12" fmla="*/ 116378 h 315883"/>
              <a:gd name="connsiteX13" fmla="*/ 27000 w 833335"/>
              <a:gd name="connsiteY13" fmla="*/ 216131 h 315883"/>
              <a:gd name="connsiteX14" fmla="*/ 51938 w 833335"/>
              <a:gd name="connsiteY14" fmla="*/ 224443 h 315883"/>
              <a:gd name="connsiteX15" fmla="*/ 101815 w 833335"/>
              <a:gd name="connsiteY15" fmla="*/ 257694 h 315883"/>
              <a:gd name="connsiteX16" fmla="*/ 118440 w 833335"/>
              <a:gd name="connsiteY16" fmla="*/ 274320 h 315883"/>
              <a:gd name="connsiteX17" fmla="*/ 168316 w 833335"/>
              <a:gd name="connsiteY17" fmla="*/ 290945 h 315883"/>
              <a:gd name="connsiteX18" fmla="*/ 193255 w 833335"/>
              <a:gd name="connsiteY18" fmla="*/ 299258 h 315883"/>
              <a:gd name="connsiteX19" fmla="*/ 218193 w 833335"/>
              <a:gd name="connsiteY19" fmla="*/ 307571 h 315883"/>
              <a:gd name="connsiteX20" fmla="*/ 259756 w 833335"/>
              <a:gd name="connsiteY20" fmla="*/ 315883 h 315883"/>
              <a:gd name="connsiteX21" fmla="*/ 559015 w 833335"/>
              <a:gd name="connsiteY21" fmla="*/ 307571 h 315883"/>
              <a:gd name="connsiteX22" fmla="*/ 608891 w 833335"/>
              <a:gd name="connsiteY22" fmla="*/ 290945 h 315883"/>
              <a:gd name="connsiteX23" fmla="*/ 658767 w 833335"/>
              <a:gd name="connsiteY23" fmla="*/ 274320 h 315883"/>
              <a:gd name="connsiteX24" fmla="*/ 683705 w 833335"/>
              <a:gd name="connsiteY24" fmla="*/ 266007 h 315883"/>
              <a:gd name="connsiteX25" fmla="*/ 708644 w 833335"/>
              <a:gd name="connsiteY25" fmla="*/ 249381 h 315883"/>
              <a:gd name="connsiteX26" fmla="*/ 733582 w 833335"/>
              <a:gd name="connsiteY26" fmla="*/ 224443 h 315883"/>
              <a:gd name="connsiteX27" fmla="*/ 758520 w 833335"/>
              <a:gd name="connsiteY27" fmla="*/ 216131 h 315883"/>
              <a:gd name="connsiteX28" fmla="*/ 791771 w 833335"/>
              <a:gd name="connsiteY28" fmla="*/ 182880 h 315883"/>
              <a:gd name="connsiteX29" fmla="*/ 825022 w 833335"/>
              <a:gd name="connsiteY29" fmla="*/ 141316 h 315883"/>
              <a:gd name="connsiteX30" fmla="*/ 833335 w 833335"/>
              <a:gd name="connsiteY30" fmla="*/ 116378 h 315883"/>
              <a:gd name="connsiteX31" fmla="*/ 808396 w 833335"/>
              <a:gd name="connsiteY31" fmla="*/ 41563 h 315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33335" h="315883">
                <a:moveTo>
                  <a:pt x="808396" y="41563"/>
                </a:moveTo>
                <a:lnTo>
                  <a:pt x="808396" y="41563"/>
                </a:lnTo>
                <a:cubicBezTo>
                  <a:pt x="783458" y="36021"/>
                  <a:pt x="758781" y="29138"/>
                  <a:pt x="733582" y="24938"/>
                </a:cubicBezTo>
                <a:cubicBezTo>
                  <a:pt x="708832" y="20813"/>
                  <a:pt x="683687" y="19557"/>
                  <a:pt x="658767" y="16625"/>
                </a:cubicBezTo>
                <a:cubicBezTo>
                  <a:pt x="636580" y="14015"/>
                  <a:pt x="614301" y="11985"/>
                  <a:pt x="592265" y="8312"/>
                </a:cubicBezTo>
                <a:cubicBezTo>
                  <a:pt x="580996" y="6434"/>
                  <a:pt x="570098" y="2771"/>
                  <a:pt x="559015" y="0"/>
                </a:cubicBezTo>
                <a:lnTo>
                  <a:pt x="143378" y="8312"/>
                </a:lnTo>
                <a:cubicBezTo>
                  <a:pt x="134622" y="8642"/>
                  <a:pt x="125954" y="12117"/>
                  <a:pt x="118440" y="16625"/>
                </a:cubicBezTo>
                <a:cubicBezTo>
                  <a:pt x="111720" y="20657"/>
                  <a:pt x="107935" y="28355"/>
                  <a:pt x="101815" y="33251"/>
                </a:cubicBezTo>
                <a:cubicBezTo>
                  <a:pt x="94013" y="39492"/>
                  <a:pt x="85189" y="44334"/>
                  <a:pt x="76876" y="49876"/>
                </a:cubicBezTo>
                <a:cubicBezTo>
                  <a:pt x="69325" y="61203"/>
                  <a:pt x="56787" y="83543"/>
                  <a:pt x="43625" y="91440"/>
                </a:cubicBezTo>
                <a:cubicBezTo>
                  <a:pt x="36111" y="95948"/>
                  <a:pt x="27000" y="96981"/>
                  <a:pt x="18687" y="99752"/>
                </a:cubicBezTo>
                <a:cubicBezTo>
                  <a:pt x="13145" y="105294"/>
                  <a:pt x="2713" y="108568"/>
                  <a:pt x="2062" y="116378"/>
                </a:cubicBezTo>
                <a:cubicBezTo>
                  <a:pt x="-624" y="148615"/>
                  <a:pt x="-6000" y="196331"/>
                  <a:pt x="27000" y="216131"/>
                </a:cubicBezTo>
                <a:cubicBezTo>
                  <a:pt x="34514" y="220639"/>
                  <a:pt x="43625" y="221672"/>
                  <a:pt x="51938" y="224443"/>
                </a:cubicBezTo>
                <a:cubicBezTo>
                  <a:pt x="68564" y="235527"/>
                  <a:pt x="87686" y="243565"/>
                  <a:pt x="101815" y="257694"/>
                </a:cubicBezTo>
                <a:cubicBezTo>
                  <a:pt x="107357" y="263236"/>
                  <a:pt x="111430" y="270815"/>
                  <a:pt x="118440" y="274320"/>
                </a:cubicBezTo>
                <a:cubicBezTo>
                  <a:pt x="134114" y="282157"/>
                  <a:pt x="151691" y="285403"/>
                  <a:pt x="168316" y="290945"/>
                </a:cubicBezTo>
                <a:lnTo>
                  <a:pt x="193255" y="299258"/>
                </a:lnTo>
                <a:cubicBezTo>
                  <a:pt x="201568" y="302029"/>
                  <a:pt x="209601" y="305853"/>
                  <a:pt x="218193" y="307571"/>
                </a:cubicBezTo>
                <a:lnTo>
                  <a:pt x="259756" y="315883"/>
                </a:lnTo>
                <a:cubicBezTo>
                  <a:pt x="359509" y="313112"/>
                  <a:pt x="459477" y="314681"/>
                  <a:pt x="559015" y="307571"/>
                </a:cubicBezTo>
                <a:cubicBezTo>
                  <a:pt x="576495" y="306322"/>
                  <a:pt x="592266" y="296487"/>
                  <a:pt x="608891" y="290945"/>
                </a:cubicBezTo>
                <a:lnTo>
                  <a:pt x="658767" y="274320"/>
                </a:lnTo>
                <a:cubicBezTo>
                  <a:pt x="667080" y="271549"/>
                  <a:pt x="676414" y="270867"/>
                  <a:pt x="683705" y="266007"/>
                </a:cubicBezTo>
                <a:cubicBezTo>
                  <a:pt x="692018" y="260465"/>
                  <a:pt x="700969" y="255777"/>
                  <a:pt x="708644" y="249381"/>
                </a:cubicBezTo>
                <a:cubicBezTo>
                  <a:pt x="717675" y="241855"/>
                  <a:pt x="723800" y="230964"/>
                  <a:pt x="733582" y="224443"/>
                </a:cubicBezTo>
                <a:cubicBezTo>
                  <a:pt x="740873" y="219583"/>
                  <a:pt x="750207" y="218902"/>
                  <a:pt x="758520" y="216131"/>
                </a:cubicBezTo>
                <a:lnTo>
                  <a:pt x="791771" y="182880"/>
                </a:lnTo>
                <a:cubicBezTo>
                  <a:pt x="807232" y="167418"/>
                  <a:pt x="814537" y="162285"/>
                  <a:pt x="825022" y="141316"/>
                </a:cubicBezTo>
                <a:cubicBezTo>
                  <a:pt x="828941" y="133479"/>
                  <a:pt x="830564" y="124691"/>
                  <a:pt x="833335" y="116378"/>
                </a:cubicBezTo>
                <a:lnTo>
                  <a:pt x="808396" y="41563"/>
                </a:ln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3732415" y="2936078"/>
            <a:ext cx="892561" cy="297573"/>
          </a:xfrm>
          <a:custGeom>
            <a:avLst/>
            <a:gdLst>
              <a:gd name="connsiteX0" fmla="*/ 881149 w 892561"/>
              <a:gd name="connsiteY0" fmla="*/ 56504 h 297573"/>
              <a:gd name="connsiteX1" fmla="*/ 881149 w 892561"/>
              <a:gd name="connsiteY1" fmla="*/ 56504 h 297573"/>
              <a:gd name="connsiteX2" fmla="*/ 806334 w 892561"/>
              <a:gd name="connsiteY2" fmla="*/ 31566 h 297573"/>
              <a:gd name="connsiteX3" fmla="*/ 681643 w 892561"/>
              <a:gd name="connsiteY3" fmla="*/ 14940 h 297573"/>
              <a:gd name="connsiteX4" fmla="*/ 432261 w 892561"/>
              <a:gd name="connsiteY4" fmla="*/ 14940 h 297573"/>
              <a:gd name="connsiteX5" fmla="*/ 407323 w 892561"/>
              <a:gd name="connsiteY5" fmla="*/ 23253 h 297573"/>
              <a:gd name="connsiteX6" fmla="*/ 332509 w 892561"/>
              <a:gd name="connsiteY6" fmla="*/ 31566 h 297573"/>
              <a:gd name="connsiteX7" fmla="*/ 290945 w 892561"/>
              <a:gd name="connsiteY7" fmla="*/ 39878 h 297573"/>
              <a:gd name="connsiteX8" fmla="*/ 182880 w 892561"/>
              <a:gd name="connsiteY8" fmla="*/ 56504 h 297573"/>
              <a:gd name="connsiteX9" fmla="*/ 83127 w 892561"/>
              <a:gd name="connsiteY9" fmla="*/ 73129 h 297573"/>
              <a:gd name="connsiteX10" fmla="*/ 8312 w 892561"/>
              <a:gd name="connsiteY10" fmla="*/ 106380 h 297573"/>
              <a:gd name="connsiteX11" fmla="*/ 0 w 892561"/>
              <a:gd name="connsiteY11" fmla="*/ 131318 h 297573"/>
              <a:gd name="connsiteX12" fmla="*/ 41563 w 892561"/>
              <a:gd name="connsiteY12" fmla="*/ 206133 h 297573"/>
              <a:gd name="connsiteX13" fmla="*/ 58189 w 892561"/>
              <a:gd name="connsiteY13" fmla="*/ 222758 h 297573"/>
              <a:gd name="connsiteX14" fmla="*/ 83127 w 892561"/>
              <a:gd name="connsiteY14" fmla="*/ 231071 h 297573"/>
              <a:gd name="connsiteX15" fmla="*/ 141316 w 892561"/>
              <a:gd name="connsiteY15" fmla="*/ 256009 h 297573"/>
              <a:gd name="connsiteX16" fmla="*/ 224443 w 892561"/>
              <a:gd name="connsiteY16" fmla="*/ 264322 h 297573"/>
              <a:gd name="connsiteX17" fmla="*/ 532014 w 892561"/>
              <a:gd name="connsiteY17" fmla="*/ 280947 h 297573"/>
              <a:gd name="connsiteX18" fmla="*/ 565265 w 892561"/>
              <a:gd name="connsiteY18" fmla="*/ 289260 h 297573"/>
              <a:gd name="connsiteX19" fmla="*/ 640080 w 892561"/>
              <a:gd name="connsiteY19" fmla="*/ 297573 h 297573"/>
              <a:gd name="connsiteX20" fmla="*/ 773083 w 892561"/>
              <a:gd name="connsiteY20" fmla="*/ 289260 h 297573"/>
              <a:gd name="connsiteX21" fmla="*/ 789709 w 892561"/>
              <a:gd name="connsiteY21" fmla="*/ 272635 h 297573"/>
              <a:gd name="connsiteX22" fmla="*/ 839585 w 892561"/>
              <a:gd name="connsiteY22" fmla="*/ 231071 h 297573"/>
              <a:gd name="connsiteX23" fmla="*/ 881149 w 892561"/>
              <a:gd name="connsiteY23" fmla="*/ 189507 h 297573"/>
              <a:gd name="connsiteX24" fmla="*/ 881149 w 892561"/>
              <a:gd name="connsiteY24" fmla="*/ 89755 h 297573"/>
              <a:gd name="connsiteX25" fmla="*/ 881149 w 892561"/>
              <a:gd name="connsiteY25" fmla="*/ 56504 h 29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92561" h="297573">
                <a:moveTo>
                  <a:pt x="881149" y="56504"/>
                </a:moveTo>
                <a:lnTo>
                  <a:pt x="881149" y="56504"/>
                </a:lnTo>
                <a:cubicBezTo>
                  <a:pt x="856211" y="48191"/>
                  <a:pt x="831610" y="38788"/>
                  <a:pt x="806334" y="31566"/>
                </a:cubicBezTo>
                <a:cubicBezTo>
                  <a:pt x="769249" y="20970"/>
                  <a:pt x="716183" y="18394"/>
                  <a:pt x="681643" y="14940"/>
                </a:cubicBezTo>
                <a:cubicBezTo>
                  <a:pt x="581896" y="-9997"/>
                  <a:pt x="638047" y="747"/>
                  <a:pt x="432261" y="14940"/>
                </a:cubicBezTo>
                <a:cubicBezTo>
                  <a:pt x="423519" y="15543"/>
                  <a:pt x="415966" y="21812"/>
                  <a:pt x="407323" y="23253"/>
                </a:cubicBezTo>
                <a:cubicBezTo>
                  <a:pt x="382573" y="27378"/>
                  <a:pt x="357348" y="28018"/>
                  <a:pt x="332509" y="31566"/>
                </a:cubicBezTo>
                <a:cubicBezTo>
                  <a:pt x="318522" y="33564"/>
                  <a:pt x="304846" y="37351"/>
                  <a:pt x="290945" y="39878"/>
                </a:cubicBezTo>
                <a:cubicBezTo>
                  <a:pt x="248641" y="47569"/>
                  <a:pt x="226486" y="50274"/>
                  <a:pt x="182880" y="56504"/>
                </a:cubicBezTo>
                <a:cubicBezTo>
                  <a:pt x="114690" y="79234"/>
                  <a:pt x="222336" y="45287"/>
                  <a:pt x="83127" y="73129"/>
                </a:cubicBezTo>
                <a:cubicBezTo>
                  <a:pt x="40732" y="81608"/>
                  <a:pt x="38163" y="86479"/>
                  <a:pt x="8312" y="106380"/>
                </a:cubicBezTo>
                <a:cubicBezTo>
                  <a:pt x="5541" y="114693"/>
                  <a:pt x="0" y="122556"/>
                  <a:pt x="0" y="131318"/>
                </a:cubicBezTo>
                <a:cubicBezTo>
                  <a:pt x="0" y="176866"/>
                  <a:pt x="10953" y="175523"/>
                  <a:pt x="41563" y="206133"/>
                </a:cubicBezTo>
                <a:cubicBezTo>
                  <a:pt x="47105" y="211675"/>
                  <a:pt x="50754" y="220280"/>
                  <a:pt x="58189" y="222758"/>
                </a:cubicBezTo>
                <a:cubicBezTo>
                  <a:pt x="66502" y="225529"/>
                  <a:pt x="75290" y="227152"/>
                  <a:pt x="83127" y="231071"/>
                </a:cubicBezTo>
                <a:cubicBezTo>
                  <a:pt x="122381" y="250699"/>
                  <a:pt x="92872" y="249089"/>
                  <a:pt x="141316" y="256009"/>
                </a:cubicBezTo>
                <a:cubicBezTo>
                  <a:pt x="168883" y="259947"/>
                  <a:pt x="196734" y="261551"/>
                  <a:pt x="224443" y="264322"/>
                </a:cubicBezTo>
                <a:cubicBezTo>
                  <a:pt x="350770" y="295905"/>
                  <a:pt x="211639" y="263630"/>
                  <a:pt x="532014" y="280947"/>
                </a:cubicBezTo>
                <a:cubicBezTo>
                  <a:pt x="543422" y="281564"/>
                  <a:pt x="553973" y="287523"/>
                  <a:pt x="565265" y="289260"/>
                </a:cubicBezTo>
                <a:cubicBezTo>
                  <a:pt x="590065" y="293075"/>
                  <a:pt x="615142" y="294802"/>
                  <a:pt x="640080" y="297573"/>
                </a:cubicBezTo>
                <a:cubicBezTo>
                  <a:pt x="684414" y="294802"/>
                  <a:pt x="729267" y="296563"/>
                  <a:pt x="773083" y="289260"/>
                </a:cubicBezTo>
                <a:cubicBezTo>
                  <a:pt x="780814" y="287972"/>
                  <a:pt x="783589" y="277531"/>
                  <a:pt x="789709" y="272635"/>
                </a:cubicBezTo>
                <a:cubicBezTo>
                  <a:pt x="822400" y="246483"/>
                  <a:pt x="809970" y="266610"/>
                  <a:pt x="839585" y="231071"/>
                </a:cubicBezTo>
                <a:cubicBezTo>
                  <a:pt x="874221" y="189507"/>
                  <a:pt x="835427" y="219988"/>
                  <a:pt x="881149" y="189507"/>
                </a:cubicBezTo>
                <a:cubicBezTo>
                  <a:pt x="894802" y="148544"/>
                  <a:pt x="897853" y="151003"/>
                  <a:pt x="881149" y="89755"/>
                </a:cubicBezTo>
                <a:cubicBezTo>
                  <a:pt x="879087" y="82194"/>
                  <a:pt x="881149" y="62046"/>
                  <a:pt x="881149" y="56504"/>
                </a:cubicBez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3703429" y="2174033"/>
            <a:ext cx="597983" cy="345232"/>
          </a:xfrm>
          <a:custGeom>
            <a:avLst/>
            <a:gdLst>
              <a:gd name="connsiteX0" fmla="*/ 504677 w 597983"/>
              <a:gd name="connsiteY0" fmla="*/ 37322 h 345232"/>
              <a:gd name="connsiteX1" fmla="*/ 504677 w 597983"/>
              <a:gd name="connsiteY1" fmla="*/ 37322 h 345232"/>
              <a:gd name="connsiteX2" fmla="*/ 364718 w 597983"/>
              <a:gd name="connsiteY2" fmla="*/ 9330 h 345232"/>
              <a:gd name="connsiteX3" fmla="*/ 336726 w 597983"/>
              <a:gd name="connsiteY3" fmla="*/ 0 h 345232"/>
              <a:gd name="connsiteX4" fmla="*/ 112791 w 597983"/>
              <a:gd name="connsiteY4" fmla="*/ 9330 h 345232"/>
              <a:gd name="connsiteX5" fmla="*/ 84800 w 597983"/>
              <a:gd name="connsiteY5" fmla="*/ 27991 h 345232"/>
              <a:gd name="connsiteX6" fmla="*/ 38147 w 597983"/>
              <a:gd name="connsiteY6" fmla="*/ 74645 h 345232"/>
              <a:gd name="connsiteX7" fmla="*/ 19485 w 597983"/>
              <a:gd name="connsiteY7" fmla="*/ 93306 h 345232"/>
              <a:gd name="connsiteX8" fmla="*/ 824 w 597983"/>
              <a:gd name="connsiteY8" fmla="*/ 149289 h 345232"/>
              <a:gd name="connsiteX9" fmla="*/ 19485 w 597983"/>
              <a:gd name="connsiteY9" fmla="*/ 214604 h 345232"/>
              <a:gd name="connsiteX10" fmla="*/ 56808 w 597983"/>
              <a:gd name="connsiteY10" fmla="*/ 270587 h 345232"/>
              <a:gd name="connsiteX11" fmla="*/ 75469 w 597983"/>
              <a:gd name="connsiteY11" fmla="*/ 289249 h 345232"/>
              <a:gd name="connsiteX12" fmla="*/ 103461 w 597983"/>
              <a:gd name="connsiteY12" fmla="*/ 298579 h 345232"/>
              <a:gd name="connsiteX13" fmla="*/ 187436 w 597983"/>
              <a:gd name="connsiteY13" fmla="*/ 335902 h 345232"/>
              <a:gd name="connsiteX14" fmla="*/ 215428 w 597983"/>
              <a:gd name="connsiteY14" fmla="*/ 345232 h 345232"/>
              <a:gd name="connsiteX15" fmla="*/ 467355 w 597983"/>
              <a:gd name="connsiteY15" fmla="*/ 335902 h 345232"/>
              <a:gd name="connsiteX16" fmla="*/ 504677 w 597983"/>
              <a:gd name="connsiteY16" fmla="*/ 326571 h 345232"/>
              <a:gd name="connsiteX17" fmla="*/ 560661 w 597983"/>
              <a:gd name="connsiteY17" fmla="*/ 279918 h 345232"/>
              <a:gd name="connsiteX18" fmla="*/ 579322 w 597983"/>
              <a:gd name="connsiteY18" fmla="*/ 205273 h 345232"/>
              <a:gd name="connsiteX19" fmla="*/ 597983 w 597983"/>
              <a:gd name="connsiteY19" fmla="*/ 121298 h 345232"/>
              <a:gd name="connsiteX20" fmla="*/ 588653 w 597983"/>
              <a:gd name="connsiteY20" fmla="*/ 65314 h 345232"/>
              <a:gd name="connsiteX21" fmla="*/ 504677 w 597983"/>
              <a:gd name="connsiteY21" fmla="*/ 37322 h 345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7983" h="345232">
                <a:moveTo>
                  <a:pt x="504677" y="37322"/>
                </a:moveTo>
                <a:lnTo>
                  <a:pt x="504677" y="37322"/>
                </a:lnTo>
                <a:cubicBezTo>
                  <a:pt x="455629" y="28404"/>
                  <a:pt x="411360" y="22656"/>
                  <a:pt x="364718" y="9330"/>
                </a:cubicBezTo>
                <a:cubicBezTo>
                  <a:pt x="355261" y="6628"/>
                  <a:pt x="346057" y="3110"/>
                  <a:pt x="336726" y="0"/>
                </a:cubicBezTo>
                <a:cubicBezTo>
                  <a:pt x="262081" y="3110"/>
                  <a:pt x="187044" y="1080"/>
                  <a:pt x="112791" y="9330"/>
                </a:cubicBezTo>
                <a:cubicBezTo>
                  <a:pt x="101646" y="10568"/>
                  <a:pt x="93239" y="20607"/>
                  <a:pt x="84800" y="27991"/>
                </a:cubicBezTo>
                <a:cubicBezTo>
                  <a:pt x="68249" y="42473"/>
                  <a:pt x="53698" y="59094"/>
                  <a:pt x="38147" y="74645"/>
                </a:cubicBezTo>
                <a:lnTo>
                  <a:pt x="19485" y="93306"/>
                </a:lnTo>
                <a:cubicBezTo>
                  <a:pt x="13265" y="111967"/>
                  <a:pt x="-3947" y="130206"/>
                  <a:pt x="824" y="149289"/>
                </a:cubicBezTo>
                <a:cubicBezTo>
                  <a:pt x="3019" y="158068"/>
                  <a:pt x="13403" y="203656"/>
                  <a:pt x="19485" y="214604"/>
                </a:cubicBezTo>
                <a:cubicBezTo>
                  <a:pt x="30377" y="234210"/>
                  <a:pt x="40949" y="254728"/>
                  <a:pt x="56808" y="270587"/>
                </a:cubicBezTo>
                <a:cubicBezTo>
                  <a:pt x="63028" y="276808"/>
                  <a:pt x="67926" y="284723"/>
                  <a:pt x="75469" y="289249"/>
                </a:cubicBezTo>
                <a:cubicBezTo>
                  <a:pt x="83903" y="294309"/>
                  <a:pt x="94130" y="295469"/>
                  <a:pt x="103461" y="298579"/>
                </a:cubicBezTo>
                <a:cubicBezTo>
                  <a:pt x="147818" y="328150"/>
                  <a:pt x="120817" y="313696"/>
                  <a:pt x="187436" y="335902"/>
                </a:cubicBezTo>
                <a:lnTo>
                  <a:pt x="215428" y="345232"/>
                </a:lnTo>
                <a:cubicBezTo>
                  <a:pt x="299404" y="342122"/>
                  <a:pt x="383496" y="341312"/>
                  <a:pt x="467355" y="335902"/>
                </a:cubicBezTo>
                <a:cubicBezTo>
                  <a:pt x="480152" y="335076"/>
                  <a:pt x="492890" y="331623"/>
                  <a:pt x="504677" y="326571"/>
                </a:cubicBezTo>
                <a:cubicBezTo>
                  <a:pt x="527411" y="316828"/>
                  <a:pt x="543846" y="296733"/>
                  <a:pt x="560661" y="279918"/>
                </a:cubicBezTo>
                <a:cubicBezTo>
                  <a:pt x="579627" y="185081"/>
                  <a:pt x="560196" y="272212"/>
                  <a:pt x="579322" y="205273"/>
                </a:cubicBezTo>
                <a:cubicBezTo>
                  <a:pt x="588109" y="174520"/>
                  <a:pt x="591568" y="153374"/>
                  <a:pt x="597983" y="121298"/>
                </a:cubicBezTo>
                <a:lnTo>
                  <a:pt x="588653" y="65314"/>
                </a:lnTo>
                <a:lnTo>
                  <a:pt x="504677" y="37322"/>
                </a:ln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9731829" y="4524786"/>
            <a:ext cx="512122" cy="299141"/>
          </a:xfrm>
          <a:custGeom>
            <a:avLst/>
            <a:gdLst>
              <a:gd name="connsiteX0" fmla="*/ 429208 w 512122"/>
              <a:gd name="connsiteY0" fmla="*/ 9892 h 299141"/>
              <a:gd name="connsiteX1" fmla="*/ 429208 w 512122"/>
              <a:gd name="connsiteY1" fmla="*/ 9892 h 299141"/>
              <a:gd name="connsiteX2" fmla="*/ 46653 w 512122"/>
              <a:gd name="connsiteY2" fmla="*/ 561 h 299141"/>
              <a:gd name="connsiteX3" fmla="*/ 18661 w 512122"/>
              <a:gd name="connsiteY3" fmla="*/ 19222 h 299141"/>
              <a:gd name="connsiteX4" fmla="*/ 0 w 512122"/>
              <a:gd name="connsiteY4" fmla="*/ 47214 h 299141"/>
              <a:gd name="connsiteX5" fmla="*/ 9330 w 512122"/>
              <a:gd name="connsiteY5" fmla="*/ 215165 h 299141"/>
              <a:gd name="connsiteX6" fmla="*/ 65314 w 512122"/>
              <a:gd name="connsiteY6" fmla="*/ 243157 h 299141"/>
              <a:gd name="connsiteX7" fmla="*/ 93306 w 512122"/>
              <a:gd name="connsiteY7" fmla="*/ 261818 h 299141"/>
              <a:gd name="connsiteX8" fmla="*/ 149289 w 512122"/>
              <a:gd name="connsiteY8" fmla="*/ 280479 h 299141"/>
              <a:gd name="connsiteX9" fmla="*/ 214604 w 512122"/>
              <a:gd name="connsiteY9" fmla="*/ 299141 h 299141"/>
              <a:gd name="connsiteX10" fmla="*/ 410547 w 512122"/>
              <a:gd name="connsiteY10" fmla="*/ 289810 h 299141"/>
              <a:gd name="connsiteX11" fmla="*/ 438538 w 512122"/>
              <a:gd name="connsiteY11" fmla="*/ 271149 h 299141"/>
              <a:gd name="connsiteX12" fmla="*/ 475861 w 512122"/>
              <a:gd name="connsiteY12" fmla="*/ 224496 h 299141"/>
              <a:gd name="connsiteX13" fmla="*/ 494522 w 512122"/>
              <a:gd name="connsiteY13" fmla="*/ 205834 h 299141"/>
              <a:gd name="connsiteX14" fmla="*/ 494522 w 512122"/>
              <a:gd name="connsiteY14" fmla="*/ 9892 h 299141"/>
              <a:gd name="connsiteX15" fmla="*/ 429208 w 512122"/>
              <a:gd name="connsiteY15" fmla="*/ 9892 h 29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2122" h="299141">
                <a:moveTo>
                  <a:pt x="429208" y="9892"/>
                </a:moveTo>
                <a:lnTo>
                  <a:pt x="429208" y="9892"/>
                </a:lnTo>
                <a:cubicBezTo>
                  <a:pt x="301690" y="6782"/>
                  <a:pt x="174176" y="-2337"/>
                  <a:pt x="46653" y="561"/>
                </a:cubicBezTo>
                <a:cubicBezTo>
                  <a:pt x="35442" y="816"/>
                  <a:pt x="26590" y="11293"/>
                  <a:pt x="18661" y="19222"/>
                </a:cubicBezTo>
                <a:cubicBezTo>
                  <a:pt x="10732" y="27151"/>
                  <a:pt x="6220" y="37883"/>
                  <a:pt x="0" y="47214"/>
                </a:cubicBezTo>
                <a:cubicBezTo>
                  <a:pt x="3110" y="103198"/>
                  <a:pt x="-1666" y="160184"/>
                  <a:pt x="9330" y="215165"/>
                </a:cubicBezTo>
                <a:cubicBezTo>
                  <a:pt x="12301" y="230020"/>
                  <a:pt x="55806" y="238403"/>
                  <a:pt x="65314" y="243157"/>
                </a:cubicBezTo>
                <a:cubicBezTo>
                  <a:pt x="75344" y="248172"/>
                  <a:pt x="83059" y="257264"/>
                  <a:pt x="93306" y="261818"/>
                </a:cubicBezTo>
                <a:cubicBezTo>
                  <a:pt x="111281" y="269807"/>
                  <a:pt x="130628" y="274259"/>
                  <a:pt x="149289" y="280479"/>
                </a:cubicBezTo>
                <a:cubicBezTo>
                  <a:pt x="189451" y="293866"/>
                  <a:pt x="167734" y="287423"/>
                  <a:pt x="214604" y="299141"/>
                </a:cubicBezTo>
                <a:cubicBezTo>
                  <a:pt x="279918" y="296031"/>
                  <a:pt x="345664" y="297920"/>
                  <a:pt x="410547" y="289810"/>
                </a:cubicBezTo>
                <a:cubicBezTo>
                  <a:pt x="421674" y="288419"/>
                  <a:pt x="429782" y="278154"/>
                  <a:pt x="438538" y="271149"/>
                </a:cubicBezTo>
                <a:cubicBezTo>
                  <a:pt x="463570" y="251123"/>
                  <a:pt x="454307" y="251438"/>
                  <a:pt x="475861" y="224496"/>
                </a:cubicBezTo>
                <a:cubicBezTo>
                  <a:pt x="481356" y="217627"/>
                  <a:pt x="488302" y="212055"/>
                  <a:pt x="494522" y="205834"/>
                </a:cubicBezTo>
                <a:cubicBezTo>
                  <a:pt x="512213" y="135076"/>
                  <a:pt x="523138" y="107188"/>
                  <a:pt x="494522" y="9892"/>
                </a:cubicBezTo>
                <a:cubicBezTo>
                  <a:pt x="491012" y="-2043"/>
                  <a:pt x="440094" y="9892"/>
                  <a:pt x="429208" y="9892"/>
                </a:cubicBez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203232" y="1257836"/>
            <a:ext cx="4618653" cy="2308324"/>
          </a:xfrm>
          <a:prstGeom prst="rect">
            <a:avLst/>
          </a:prstGeom>
          <a:noFill/>
          <a:ln w="38100">
            <a:solidFill>
              <a:schemeClr val="tx1"/>
            </a:solidFill>
          </a:ln>
        </p:spPr>
        <p:txBody>
          <a:bodyPr wrap="square" rtlCol="0">
            <a:spAutoFit/>
          </a:bodyPr>
          <a:lstStyle/>
          <a:p>
            <a:r>
              <a:rPr lang="en-US" dirty="0" smtClean="0"/>
              <a:t>AET Student Profile &amp; Journal tabs both include the SAE Project Experience Manager as well as its own button on the dashboard. This is how your kids will set up their projects in their online record books. </a:t>
            </a:r>
          </a:p>
          <a:p>
            <a:endParaRPr lang="en-US" dirty="0"/>
          </a:p>
          <a:p>
            <a:r>
              <a:rPr lang="en-US" dirty="0" smtClean="0"/>
              <a:t>Students will also enter their time in activities on the Journal tab.</a:t>
            </a:r>
            <a:endParaRPr lang="en-US" dirty="0"/>
          </a:p>
        </p:txBody>
      </p:sp>
    </p:spTree>
    <p:extLst>
      <p:ext uri="{BB962C8B-B14F-4D97-AF65-F5344CB8AC3E}">
        <p14:creationId xmlns:p14="http://schemas.microsoft.com/office/powerpoint/2010/main" val="35602073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Access to Calendar</a:t>
            </a:r>
            <a:endParaRPr lang="en-US" dirty="0"/>
          </a:p>
        </p:txBody>
      </p:sp>
      <p:pic>
        <p:nvPicPr>
          <p:cNvPr id="4" name="Content Placeholder 3"/>
          <p:cNvPicPr>
            <a:picLocks noGrp="1" noChangeAspect="1"/>
          </p:cNvPicPr>
          <p:nvPr>
            <p:ph idx="1"/>
          </p:nvPr>
        </p:nvPicPr>
        <p:blipFill rotWithShape="1">
          <a:blip r:embed="rId2"/>
          <a:srcRect l="8264" r="17865" b="28950"/>
          <a:stretch/>
        </p:blipFill>
        <p:spPr>
          <a:xfrm>
            <a:off x="328083" y="1209292"/>
            <a:ext cx="6387154" cy="3327550"/>
          </a:xfrm>
          <a:prstGeom prst="rect">
            <a:avLst/>
          </a:prstGeom>
        </p:spPr>
      </p:pic>
      <p:sp>
        <p:nvSpPr>
          <p:cNvPr id="6" name="Freeform 5"/>
          <p:cNvSpPr/>
          <p:nvPr/>
        </p:nvSpPr>
        <p:spPr>
          <a:xfrm>
            <a:off x="1421823" y="2554686"/>
            <a:ext cx="419878" cy="154825"/>
          </a:xfrm>
          <a:custGeom>
            <a:avLst/>
            <a:gdLst>
              <a:gd name="connsiteX0" fmla="*/ 326571 w 419878"/>
              <a:gd name="connsiteY0" fmla="*/ 0 h 123072"/>
              <a:gd name="connsiteX1" fmla="*/ 326571 w 419878"/>
              <a:gd name="connsiteY1" fmla="*/ 0 h 123072"/>
              <a:gd name="connsiteX2" fmla="*/ 167951 w 419878"/>
              <a:gd name="connsiteY2" fmla="*/ 9331 h 123072"/>
              <a:gd name="connsiteX3" fmla="*/ 139959 w 419878"/>
              <a:gd name="connsiteY3" fmla="*/ 18662 h 123072"/>
              <a:gd name="connsiteX4" fmla="*/ 102636 w 419878"/>
              <a:gd name="connsiteY4" fmla="*/ 27992 h 123072"/>
              <a:gd name="connsiteX5" fmla="*/ 37322 w 419878"/>
              <a:gd name="connsiteY5" fmla="*/ 37323 h 123072"/>
              <a:gd name="connsiteX6" fmla="*/ 9330 w 419878"/>
              <a:gd name="connsiteY6" fmla="*/ 55984 h 123072"/>
              <a:gd name="connsiteX7" fmla="*/ 18661 w 419878"/>
              <a:gd name="connsiteY7" fmla="*/ 111968 h 123072"/>
              <a:gd name="connsiteX8" fmla="*/ 111967 w 419878"/>
              <a:gd name="connsiteY8" fmla="*/ 121298 h 123072"/>
              <a:gd name="connsiteX9" fmla="*/ 401216 w 419878"/>
              <a:gd name="connsiteY9" fmla="*/ 111968 h 123072"/>
              <a:gd name="connsiteX10" fmla="*/ 419877 w 419878"/>
              <a:gd name="connsiteY10" fmla="*/ 55984 h 123072"/>
              <a:gd name="connsiteX11" fmla="*/ 363894 w 419878"/>
              <a:gd name="connsiteY11" fmla="*/ 18662 h 123072"/>
              <a:gd name="connsiteX12" fmla="*/ 326571 w 419878"/>
              <a:gd name="connsiteY12" fmla="*/ 0 h 12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878" h="123072">
                <a:moveTo>
                  <a:pt x="326571" y="0"/>
                </a:moveTo>
                <a:lnTo>
                  <a:pt x="326571" y="0"/>
                </a:lnTo>
                <a:cubicBezTo>
                  <a:pt x="273698" y="3110"/>
                  <a:pt x="220653" y="4061"/>
                  <a:pt x="167951" y="9331"/>
                </a:cubicBezTo>
                <a:cubicBezTo>
                  <a:pt x="158164" y="10310"/>
                  <a:pt x="149416" y="15960"/>
                  <a:pt x="139959" y="18662"/>
                </a:cubicBezTo>
                <a:cubicBezTo>
                  <a:pt x="127629" y="22185"/>
                  <a:pt x="115253" y="25698"/>
                  <a:pt x="102636" y="27992"/>
                </a:cubicBezTo>
                <a:cubicBezTo>
                  <a:pt x="80998" y="31926"/>
                  <a:pt x="59093" y="34213"/>
                  <a:pt x="37322" y="37323"/>
                </a:cubicBezTo>
                <a:cubicBezTo>
                  <a:pt x="27991" y="43543"/>
                  <a:pt x="16335" y="47227"/>
                  <a:pt x="9330" y="55984"/>
                </a:cubicBezTo>
                <a:cubicBezTo>
                  <a:pt x="-2193" y="70388"/>
                  <a:pt x="-6998" y="103415"/>
                  <a:pt x="18661" y="111968"/>
                </a:cubicBezTo>
                <a:cubicBezTo>
                  <a:pt x="48314" y="121852"/>
                  <a:pt x="80865" y="118188"/>
                  <a:pt x="111967" y="121298"/>
                </a:cubicBezTo>
                <a:cubicBezTo>
                  <a:pt x="208383" y="118188"/>
                  <a:pt x="306849" y="131985"/>
                  <a:pt x="401216" y="111968"/>
                </a:cubicBezTo>
                <a:cubicBezTo>
                  <a:pt x="420459" y="107886"/>
                  <a:pt x="419877" y="55984"/>
                  <a:pt x="419877" y="55984"/>
                </a:cubicBezTo>
                <a:cubicBezTo>
                  <a:pt x="392863" y="15462"/>
                  <a:pt x="413513" y="32839"/>
                  <a:pt x="363894" y="18662"/>
                </a:cubicBezTo>
                <a:cubicBezTo>
                  <a:pt x="354437" y="15960"/>
                  <a:pt x="332791" y="3110"/>
                  <a:pt x="326571" y="0"/>
                </a:cubicBez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5314" y="2465966"/>
            <a:ext cx="1268963" cy="1477328"/>
          </a:xfrm>
          <a:prstGeom prst="rect">
            <a:avLst/>
          </a:prstGeom>
          <a:noFill/>
          <a:ln w="38100">
            <a:solidFill>
              <a:schemeClr val="tx1"/>
            </a:solidFill>
          </a:ln>
        </p:spPr>
        <p:txBody>
          <a:bodyPr wrap="square" rtlCol="0">
            <a:spAutoFit/>
          </a:bodyPr>
          <a:lstStyle/>
          <a:p>
            <a:r>
              <a:rPr lang="en-US" dirty="0" smtClean="0"/>
              <a:t>Students can find the calendar here. </a:t>
            </a:r>
            <a:endParaRPr lang="en-US" dirty="0"/>
          </a:p>
        </p:txBody>
      </p:sp>
      <p:cxnSp>
        <p:nvCxnSpPr>
          <p:cNvPr id="9" name="Straight Arrow Connector 8"/>
          <p:cNvCxnSpPr/>
          <p:nvPr/>
        </p:nvCxnSpPr>
        <p:spPr>
          <a:xfrm flipV="1">
            <a:off x="1026367" y="2768107"/>
            <a:ext cx="395456" cy="684221"/>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rotWithShape="1">
          <a:blip r:embed="rId3"/>
          <a:srcRect l="18382" r="19945" b="34276"/>
          <a:stretch/>
        </p:blipFill>
        <p:spPr>
          <a:xfrm>
            <a:off x="951722" y="3786930"/>
            <a:ext cx="5318603" cy="3070152"/>
          </a:xfrm>
          <a:prstGeom prst="rect">
            <a:avLst/>
          </a:prstGeom>
        </p:spPr>
      </p:pic>
      <p:pic>
        <p:nvPicPr>
          <p:cNvPr id="11" name="Picture 10"/>
          <p:cNvPicPr>
            <a:picLocks noChangeAspect="1"/>
          </p:cNvPicPr>
          <p:nvPr/>
        </p:nvPicPr>
        <p:blipFill rotWithShape="1">
          <a:blip r:embed="rId4"/>
          <a:srcRect l="20496" r="20690" b="22779"/>
          <a:stretch/>
        </p:blipFill>
        <p:spPr>
          <a:xfrm>
            <a:off x="6270325" y="2645606"/>
            <a:ext cx="5921676" cy="4211476"/>
          </a:xfrm>
          <a:prstGeom prst="rect">
            <a:avLst/>
          </a:prstGeom>
        </p:spPr>
      </p:pic>
      <p:sp>
        <p:nvSpPr>
          <p:cNvPr id="15" name="TextBox 14"/>
          <p:cNvSpPr txBox="1"/>
          <p:nvPr/>
        </p:nvSpPr>
        <p:spPr>
          <a:xfrm>
            <a:off x="4780383" y="5195270"/>
            <a:ext cx="1315617" cy="1477328"/>
          </a:xfrm>
          <a:prstGeom prst="rect">
            <a:avLst/>
          </a:prstGeom>
          <a:noFill/>
          <a:ln w="38100">
            <a:solidFill>
              <a:schemeClr val="tx1"/>
            </a:solidFill>
          </a:ln>
        </p:spPr>
        <p:txBody>
          <a:bodyPr wrap="square" rtlCol="0">
            <a:spAutoFit/>
          </a:bodyPr>
          <a:lstStyle/>
          <a:p>
            <a:r>
              <a:rPr lang="en-US" dirty="0" smtClean="0"/>
              <a:t>Student activity view with no editing access. </a:t>
            </a:r>
            <a:endParaRPr lang="en-US" dirty="0"/>
          </a:p>
        </p:txBody>
      </p:sp>
      <p:cxnSp>
        <p:nvCxnSpPr>
          <p:cNvPr id="17" name="Straight Arrow Connector 16"/>
          <p:cNvCxnSpPr/>
          <p:nvPr/>
        </p:nvCxnSpPr>
        <p:spPr>
          <a:xfrm flipH="1">
            <a:off x="4385388" y="5691673"/>
            <a:ext cx="394995"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931020" y="2615764"/>
            <a:ext cx="3984171" cy="369332"/>
          </a:xfrm>
          <a:prstGeom prst="rect">
            <a:avLst/>
          </a:prstGeom>
          <a:noFill/>
          <a:ln w="38100">
            <a:solidFill>
              <a:schemeClr val="tx1"/>
            </a:solidFill>
          </a:ln>
        </p:spPr>
        <p:txBody>
          <a:bodyPr wrap="square" rtlCol="0">
            <a:spAutoFit/>
          </a:bodyPr>
          <a:lstStyle/>
          <a:p>
            <a:r>
              <a:rPr lang="en-US" dirty="0" smtClean="0"/>
              <a:t>Student view of the AET calendar. </a:t>
            </a:r>
            <a:endParaRPr lang="en-US" dirty="0"/>
          </a:p>
        </p:txBody>
      </p:sp>
    </p:spTree>
    <p:extLst>
      <p:ext uri="{BB962C8B-B14F-4D97-AF65-F5344CB8AC3E}">
        <p14:creationId xmlns:p14="http://schemas.microsoft.com/office/powerpoint/2010/main" val="3151633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958943" cy="1325563"/>
          </a:xfrm>
        </p:spPr>
        <p:txBody>
          <a:bodyPr/>
          <a:lstStyle/>
          <a:p>
            <a:r>
              <a:rPr lang="en-US" dirty="0" smtClean="0"/>
              <a:t>AET Login Page – www.theaet.com</a:t>
            </a:r>
            <a:endParaRPr lang="en-US" dirty="0"/>
          </a:p>
        </p:txBody>
      </p:sp>
      <p:pic>
        <p:nvPicPr>
          <p:cNvPr id="4" name="Content Placeholder 3"/>
          <p:cNvPicPr>
            <a:picLocks noGrp="1" noChangeAspect="1"/>
          </p:cNvPicPr>
          <p:nvPr>
            <p:ph idx="1"/>
          </p:nvPr>
        </p:nvPicPr>
        <p:blipFill>
          <a:blip r:embed="rId2"/>
          <a:stretch>
            <a:fillRect/>
          </a:stretch>
        </p:blipFill>
        <p:spPr>
          <a:xfrm>
            <a:off x="1819469" y="1330034"/>
            <a:ext cx="9983065" cy="5407494"/>
          </a:xfrm>
          <a:prstGeom prst="rect">
            <a:avLst/>
          </a:prstGeom>
        </p:spPr>
      </p:pic>
      <p:sp>
        <p:nvSpPr>
          <p:cNvPr id="10" name="Freeform 9"/>
          <p:cNvSpPr/>
          <p:nvPr/>
        </p:nvSpPr>
        <p:spPr>
          <a:xfrm>
            <a:off x="5744095" y="3025832"/>
            <a:ext cx="1828800" cy="1596044"/>
          </a:xfrm>
          <a:custGeom>
            <a:avLst/>
            <a:gdLst>
              <a:gd name="connsiteX0" fmla="*/ 869893 w 1559850"/>
              <a:gd name="connsiteY0" fmla="*/ 16626 h 1438102"/>
              <a:gd name="connsiteX1" fmla="*/ 869893 w 1559850"/>
              <a:gd name="connsiteY1" fmla="*/ 16626 h 1438102"/>
              <a:gd name="connsiteX2" fmla="*/ 786766 w 1559850"/>
              <a:gd name="connsiteY2" fmla="*/ 8313 h 1438102"/>
              <a:gd name="connsiteX3" fmla="*/ 745202 w 1559850"/>
              <a:gd name="connsiteY3" fmla="*/ 0 h 1438102"/>
              <a:gd name="connsiteX4" fmla="*/ 520759 w 1559850"/>
              <a:gd name="connsiteY4" fmla="*/ 8313 h 1438102"/>
              <a:gd name="connsiteX5" fmla="*/ 479195 w 1559850"/>
              <a:gd name="connsiteY5" fmla="*/ 16626 h 1438102"/>
              <a:gd name="connsiteX6" fmla="*/ 412693 w 1559850"/>
              <a:gd name="connsiteY6" fmla="*/ 24939 h 1438102"/>
              <a:gd name="connsiteX7" fmla="*/ 362817 w 1559850"/>
              <a:gd name="connsiteY7" fmla="*/ 41564 h 1438102"/>
              <a:gd name="connsiteX8" fmla="*/ 312940 w 1559850"/>
              <a:gd name="connsiteY8" fmla="*/ 58189 h 1438102"/>
              <a:gd name="connsiteX9" fmla="*/ 288002 w 1559850"/>
              <a:gd name="connsiteY9" fmla="*/ 66502 h 1438102"/>
              <a:gd name="connsiteX10" fmla="*/ 246439 w 1559850"/>
              <a:gd name="connsiteY10" fmla="*/ 74815 h 1438102"/>
              <a:gd name="connsiteX11" fmla="*/ 221500 w 1559850"/>
              <a:gd name="connsiteY11" fmla="*/ 83128 h 1438102"/>
              <a:gd name="connsiteX12" fmla="*/ 188250 w 1559850"/>
              <a:gd name="connsiteY12" fmla="*/ 91440 h 1438102"/>
              <a:gd name="connsiteX13" fmla="*/ 138373 w 1559850"/>
              <a:gd name="connsiteY13" fmla="*/ 108066 h 1438102"/>
              <a:gd name="connsiteX14" fmla="*/ 121748 w 1559850"/>
              <a:gd name="connsiteY14" fmla="*/ 133004 h 1438102"/>
              <a:gd name="connsiteX15" fmla="*/ 88497 w 1559850"/>
              <a:gd name="connsiteY15" fmla="*/ 174568 h 1438102"/>
              <a:gd name="connsiteX16" fmla="*/ 55246 w 1559850"/>
              <a:gd name="connsiteY16" fmla="*/ 241069 h 1438102"/>
              <a:gd name="connsiteX17" fmla="*/ 38620 w 1559850"/>
              <a:gd name="connsiteY17" fmla="*/ 290946 h 1438102"/>
              <a:gd name="connsiteX18" fmla="*/ 30308 w 1559850"/>
              <a:gd name="connsiteY18" fmla="*/ 315884 h 1438102"/>
              <a:gd name="connsiteX19" fmla="*/ 21995 w 1559850"/>
              <a:gd name="connsiteY19" fmla="*/ 349135 h 1438102"/>
              <a:gd name="connsiteX20" fmla="*/ 13682 w 1559850"/>
              <a:gd name="connsiteY20" fmla="*/ 523702 h 1438102"/>
              <a:gd name="connsiteX21" fmla="*/ 5370 w 1559850"/>
              <a:gd name="connsiteY21" fmla="*/ 556953 h 1438102"/>
              <a:gd name="connsiteX22" fmla="*/ 21995 w 1559850"/>
              <a:gd name="connsiteY22" fmla="*/ 856211 h 1438102"/>
              <a:gd name="connsiteX23" fmla="*/ 30308 w 1559850"/>
              <a:gd name="connsiteY23" fmla="*/ 922713 h 1438102"/>
              <a:gd name="connsiteX24" fmla="*/ 46933 w 1559850"/>
              <a:gd name="connsiteY24" fmla="*/ 972589 h 1438102"/>
              <a:gd name="connsiteX25" fmla="*/ 55246 w 1559850"/>
              <a:gd name="connsiteY25" fmla="*/ 1005840 h 1438102"/>
              <a:gd name="connsiteX26" fmla="*/ 71871 w 1559850"/>
              <a:gd name="connsiteY26" fmla="*/ 1055717 h 1438102"/>
              <a:gd name="connsiteX27" fmla="*/ 80184 w 1559850"/>
              <a:gd name="connsiteY27" fmla="*/ 1088968 h 1438102"/>
              <a:gd name="connsiteX28" fmla="*/ 96810 w 1559850"/>
              <a:gd name="connsiteY28" fmla="*/ 1105593 h 1438102"/>
              <a:gd name="connsiteX29" fmla="*/ 130060 w 1559850"/>
              <a:gd name="connsiteY29" fmla="*/ 1155469 h 1438102"/>
              <a:gd name="connsiteX30" fmla="*/ 154999 w 1559850"/>
              <a:gd name="connsiteY30" fmla="*/ 1205346 h 1438102"/>
              <a:gd name="connsiteX31" fmla="*/ 163311 w 1559850"/>
              <a:gd name="connsiteY31" fmla="*/ 1230284 h 1438102"/>
              <a:gd name="connsiteX32" fmla="*/ 196562 w 1559850"/>
              <a:gd name="connsiteY32" fmla="*/ 1263535 h 1438102"/>
              <a:gd name="connsiteX33" fmla="*/ 229813 w 1559850"/>
              <a:gd name="connsiteY33" fmla="*/ 1296786 h 1438102"/>
              <a:gd name="connsiteX34" fmla="*/ 246439 w 1559850"/>
              <a:gd name="connsiteY34" fmla="*/ 1313411 h 1438102"/>
              <a:gd name="connsiteX35" fmla="*/ 271377 w 1559850"/>
              <a:gd name="connsiteY35" fmla="*/ 1321724 h 1438102"/>
              <a:gd name="connsiteX36" fmla="*/ 321253 w 1559850"/>
              <a:gd name="connsiteY36" fmla="*/ 1354975 h 1438102"/>
              <a:gd name="connsiteX37" fmla="*/ 404380 w 1559850"/>
              <a:gd name="connsiteY37" fmla="*/ 1379913 h 1438102"/>
              <a:gd name="connsiteX38" fmla="*/ 462570 w 1559850"/>
              <a:gd name="connsiteY38" fmla="*/ 1396539 h 1438102"/>
              <a:gd name="connsiteX39" fmla="*/ 844955 w 1559850"/>
              <a:gd name="connsiteY39" fmla="*/ 1404851 h 1438102"/>
              <a:gd name="connsiteX40" fmla="*/ 961333 w 1559850"/>
              <a:gd name="connsiteY40" fmla="*/ 1421477 h 1438102"/>
              <a:gd name="connsiteX41" fmla="*/ 1094337 w 1559850"/>
              <a:gd name="connsiteY41" fmla="*/ 1438102 h 1438102"/>
              <a:gd name="connsiteX42" fmla="*/ 1260591 w 1559850"/>
              <a:gd name="connsiteY42" fmla="*/ 1429789 h 1438102"/>
              <a:gd name="connsiteX43" fmla="*/ 1327093 w 1559850"/>
              <a:gd name="connsiteY43" fmla="*/ 1413164 h 1438102"/>
              <a:gd name="connsiteX44" fmla="*/ 1352031 w 1559850"/>
              <a:gd name="connsiteY44" fmla="*/ 1396539 h 1438102"/>
              <a:gd name="connsiteX45" fmla="*/ 1368657 w 1559850"/>
              <a:gd name="connsiteY45" fmla="*/ 1379913 h 1438102"/>
              <a:gd name="connsiteX46" fmla="*/ 1393595 w 1559850"/>
              <a:gd name="connsiteY46" fmla="*/ 1371600 h 1438102"/>
              <a:gd name="connsiteX47" fmla="*/ 1410220 w 1559850"/>
              <a:gd name="connsiteY47" fmla="*/ 1346662 h 1438102"/>
              <a:gd name="connsiteX48" fmla="*/ 1435159 w 1559850"/>
              <a:gd name="connsiteY48" fmla="*/ 1338349 h 1438102"/>
              <a:gd name="connsiteX49" fmla="*/ 1493348 w 1559850"/>
              <a:gd name="connsiteY49" fmla="*/ 1271848 h 1438102"/>
              <a:gd name="connsiteX50" fmla="*/ 1518286 w 1559850"/>
              <a:gd name="connsiteY50" fmla="*/ 1221971 h 1438102"/>
              <a:gd name="connsiteX51" fmla="*/ 1534911 w 1559850"/>
              <a:gd name="connsiteY51" fmla="*/ 1197033 h 1438102"/>
              <a:gd name="connsiteX52" fmla="*/ 1551537 w 1559850"/>
              <a:gd name="connsiteY52" fmla="*/ 864524 h 1438102"/>
              <a:gd name="connsiteX53" fmla="*/ 1559850 w 1559850"/>
              <a:gd name="connsiteY53" fmla="*/ 756459 h 1438102"/>
              <a:gd name="connsiteX54" fmla="*/ 1551537 w 1559850"/>
              <a:gd name="connsiteY54" fmla="*/ 315884 h 1438102"/>
              <a:gd name="connsiteX55" fmla="*/ 1501660 w 1559850"/>
              <a:gd name="connsiteY55" fmla="*/ 232757 h 1438102"/>
              <a:gd name="connsiteX56" fmla="*/ 1485035 w 1559850"/>
              <a:gd name="connsiteY56" fmla="*/ 216131 h 1438102"/>
              <a:gd name="connsiteX57" fmla="*/ 1451784 w 1559850"/>
              <a:gd name="connsiteY57" fmla="*/ 199506 h 1438102"/>
              <a:gd name="connsiteX58" fmla="*/ 1418533 w 1559850"/>
              <a:gd name="connsiteY58" fmla="*/ 166255 h 1438102"/>
              <a:gd name="connsiteX59" fmla="*/ 1368657 w 1559850"/>
              <a:gd name="connsiteY59" fmla="*/ 133004 h 1438102"/>
              <a:gd name="connsiteX60" fmla="*/ 1343719 w 1559850"/>
              <a:gd name="connsiteY60" fmla="*/ 116379 h 1438102"/>
              <a:gd name="connsiteX61" fmla="*/ 1318780 w 1559850"/>
              <a:gd name="connsiteY61" fmla="*/ 108066 h 1438102"/>
              <a:gd name="connsiteX62" fmla="*/ 1243966 w 1559850"/>
              <a:gd name="connsiteY62" fmla="*/ 74815 h 1438102"/>
              <a:gd name="connsiteX63" fmla="*/ 1219028 w 1559850"/>
              <a:gd name="connsiteY63" fmla="*/ 66502 h 1438102"/>
              <a:gd name="connsiteX64" fmla="*/ 1194090 w 1559850"/>
              <a:gd name="connsiteY64" fmla="*/ 58189 h 1438102"/>
              <a:gd name="connsiteX65" fmla="*/ 1061086 w 1559850"/>
              <a:gd name="connsiteY65" fmla="*/ 41564 h 1438102"/>
              <a:gd name="connsiteX66" fmla="*/ 994584 w 1559850"/>
              <a:gd name="connsiteY66" fmla="*/ 33251 h 1438102"/>
              <a:gd name="connsiteX67" fmla="*/ 961333 w 1559850"/>
              <a:gd name="connsiteY67" fmla="*/ 24939 h 1438102"/>
              <a:gd name="connsiteX68" fmla="*/ 869893 w 1559850"/>
              <a:gd name="connsiteY68" fmla="*/ 16626 h 143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559850" h="1438102">
                <a:moveTo>
                  <a:pt x="869893" y="16626"/>
                </a:moveTo>
                <a:lnTo>
                  <a:pt x="869893" y="16626"/>
                </a:lnTo>
                <a:cubicBezTo>
                  <a:pt x="842184" y="13855"/>
                  <a:pt x="814369" y="11994"/>
                  <a:pt x="786766" y="8313"/>
                </a:cubicBezTo>
                <a:cubicBezTo>
                  <a:pt x="772761" y="6446"/>
                  <a:pt x="759331" y="0"/>
                  <a:pt x="745202" y="0"/>
                </a:cubicBezTo>
                <a:cubicBezTo>
                  <a:pt x="670336" y="0"/>
                  <a:pt x="595573" y="5542"/>
                  <a:pt x="520759" y="8313"/>
                </a:cubicBezTo>
                <a:cubicBezTo>
                  <a:pt x="506904" y="11084"/>
                  <a:pt x="493160" y="14478"/>
                  <a:pt x="479195" y="16626"/>
                </a:cubicBezTo>
                <a:cubicBezTo>
                  <a:pt x="457115" y="20023"/>
                  <a:pt x="434537" y="20258"/>
                  <a:pt x="412693" y="24939"/>
                </a:cubicBezTo>
                <a:cubicBezTo>
                  <a:pt x="395557" y="28611"/>
                  <a:pt x="379442" y="36022"/>
                  <a:pt x="362817" y="41564"/>
                </a:cubicBezTo>
                <a:lnTo>
                  <a:pt x="312940" y="58189"/>
                </a:lnTo>
                <a:cubicBezTo>
                  <a:pt x="304627" y="60960"/>
                  <a:pt x="296594" y="64783"/>
                  <a:pt x="288002" y="66502"/>
                </a:cubicBezTo>
                <a:cubicBezTo>
                  <a:pt x="274148" y="69273"/>
                  <a:pt x="260146" y="71388"/>
                  <a:pt x="246439" y="74815"/>
                </a:cubicBezTo>
                <a:cubicBezTo>
                  <a:pt x="237938" y="76940"/>
                  <a:pt x="229926" y="80721"/>
                  <a:pt x="221500" y="83128"/>
                </a:cubicBezTo>
                <a:cubicBezTo>
                  <a:pt x="210515" y="86266"/>
                  <a:pt x="199193" y="88157"/>
                  <a:pt x="188250" y="91440"/>
                </a:cubicBezTo>
                <a:cubicBezTo>
                  <a:pt x="171464" y="96476"/>
                  <a:pt x="138373" y="108066"/>
                  <a:pt x="138373" y="108066"/>
                </a:cubicBezTo>
                <a:cubicBezTo>
                  <a:pt x="132831" y="116379"/>
                  <a:pt x="127989" y="125203"/>
                  <a:pt x="121748" y="133004"/>
                </a:cubicBezTo>
                <a:cubicBezTo>
                  <a:pt x="97301" y="163562"/>
                  <a:pt x="110433" y="134352"/>
                  <a:pt x="88497" y="174568"/>
                </a:cubicBezTo>
                <a:cubicBezTo>
                  <a:pt x="76629" y="196325"/>
                  <a:pt x="63083" y="217557"/>
                  <a:pt x="55246" y="241069"/>
                </a:cubicBezTo>
                <a:lnTo>
                  <a:pt x="38620" y="290946"/>
                </a:lnTo>
                <a:cubicBezTo>
                  <a:pt x="35849" y="299259"/>
                  <a:pt x="32433" y="307383"/>
                  <a:pt x="30308" y="315884"/>
                </a:cubicBezTo>
                <a:lnTo>
                  <a:pt x="21995" y="349135"/>
                </a:lnTo>
                <a:cubicBezTo>
                  <a:pt x="19224" y="407324"/>
                  <a:pt x="18327" y="465633"/>
                  <a:pt x="13682" y="523702"/>
                </a:cubicBezTo>
                <a:cubicBezTo>
                  <a:pt x="12771" y="535090"/>
                  <a:pt x="5370" y="545528"/>
                  <a:pt x="5370" y="556953"/>
                </a:cubicBezTo>
                <a:cubicBezTo>
                  <a:pt x="5370" y="814300"/>
                  <a:pt x="-14427" y="746951"/>
                  <a:pt x="21995" y="856211"/>
                </a:cubicBezTo>
                <a:cubicBezTo>
                  <a:pt x="24766" y="878378"/>
                  <a:pt x="25627" y="900869"/>
                  <a:pt x="30308" y="922713"/>
                </a:cubicBezTo>
                <a:cubicBezTo>
                  <a:pt x="33980" y="939849"/>
                  <a:pt x="42683" y="955588"/>
                  <a:pt x="46933" y="972589"/>
                </a:cubicBezTo>
                <a:cubicBezTo>
                  <a:pt x="49704" y="983673"/>
                  <a:pt x="51963" y="994897"/>
                  <a:pt x="55246" y="1005840"/>
                </a:cubicBezTo>
                <a:cubicBezTo>
                  <a:pt x="60282" y="1022626"/>
                  <a:pt x="67620" y="1038715"/>
                  <a:pt x="71871" y="1055717"/>
                </a:cubicBezTo>
                <a:cubicBezTo>
                  <a:pt x="74642" y="1066801"/>
                  <a:pt x="75075" y="1078749"/>
                  <a:pt x="80184" y="1088968"/>
                </a:cubicBezTo>
                <a:cubicBezTo>
                  <a:pt x="83689" y="1095978"/>
                  <a:pt x="92108" y="1099323"/>
                  <a:pt x="96810" y="1105593"/>
                </a:cubicBezTo>
                <a:cubicBezTo>
                  <a:pt x="108799" y="1121578"/>
                  <a:pt x="130060" y="1155469"/>
                  <a:pt x="130060" y="1155469"/>
                </a:cubicBezTo>
                <a:cubicBezTo>
                  <a:pt x="150564" y="1237483"/>
                  <a:pt x="123235" y="1152406"/>
                  <a:pt x="154999" y="1205346"/>
                </a:cubicBezTo>
                <a:cubicBezTo>
                  <a:pt x="159507" y="1212860"/>
                  <a:pt x="158218" y="1223154"/>
                  <a:pt x="163311" y="1230284"/>
                </a:cubicBezTo>
                <a:cubicBezTo>
                  <a:pt x="172422" y="1243039"/>
                  <a:pt x="185478" y="1252451"/>
                  <a:pt x="196562" y="1263535"/>
                </a:cubicBezTo>
                <a:lnTo>
                  <a:pt x="229813" y="1296786"/>
                </a:lnTo>
                <a:cubicBezTo>
                  <a:pt x="235355" y="1302328"/>
                  <a:pt x="239004" y="1310933"/>
                  <a:pt x="246439" y="1313411"/>
                </a:cubicBezTo>
                <a:cubicBezTo>
                  <a:pt x="254752" y="1316182"/>
                  <a:pt x="263717" y="1317469"/>
                  <a:pt x="271377" y="1321724"/>
                </a:cubicBezTo>
                <a:cubicBezTo>
                  <a:pt x="288844" y="1331428"/>
                  <a:pt x="302297" y="1348657"/>
                  <a:pt x="321253" y="1354975"/>
                </a:cubicBezTo>
                <a:cubicBezTo>
                  <a:pt x="439802" y="1394490"/>
                  <a:pt x="316427" y="1354783"/>
                  <a:pt x="404380" y="1379913"/>
                </a:cubicBezTo>
                <a:cubicBezTo>
                  <a:pt x="419721" y="1384296"/>
                  <a:pt x="447463" y="1395935"/>
                  <a:pt x="462570" y="1396539"/>
                </a:cubicBezTo>
                <a:cubicBezTo>
                  <a:pt x="589960" y="1401634"/>
                  <a:pt x="717493" y="1402080"/>
                  <a:pt x="844955" y="1404851"/>
                </a:cubicBezTo>
                <a:cubicBezTo>
                  <a:pt x="901534" y="1423712"/>
                  <a:pt x="852063" y="1409336"/>
                  <a:pt x="961333" y="1421477"/>
                </a:cubicBezTo>
                <a:cubicBezTo>
                  <a:pt x="1005739" y="1426411"/>
                  <a:pt x="1094337" y="1438102"/>
                  <a:pt x="1094337" y="1438102"/>
                </a:cubicBezTo>
                <a:cubicBezTo>
                  <a:pt x="1149755" y="1435331"/>
                  <a:pt x="1205420" y="1435700"/>
                  <a:pt x="1260591" y="1429789"/>
                </a:cubicBezTo>
                <a:cubicBezTo>
                  <a:pt x="1283310" y="1427355"/>
                  <a:pt x="1327093" y="1413164"/>
                  <a:pt x="1327093" y="1413164"/>
                </a:cubicBezTo>
                <a:cubicBezTo>
                  <a:pt x="1335406" y="1407622"/>
                  <a:pt x="1344230" y="1402780"/>
                  <a:pt x="1352031" y="1396539"/>
                </a:cubicBezTo>
                <a:cubicBezTo>
                  <a:pt x="1358151" y="1391643"/>
                  <a:pt x="1361936" y="1383945"/>
                  <a:pt x="1368657" y="1379913"/>
                </a:cubicBezTo>
                <a:cubicBezTo>
                  <a:pt x="1376171" y="1375405"/>
                  <a:pt x="1385282" y="1374371"/>
                  <a:pt x="1393595" y="1371600"/>
                </a:cubicBezTo>
                <a:cubicBezTo>
                  <a:pt x="1399137" y="1363287"/>
                  <a:pt x="1402419" y="1352903"/>
                  <a:pt x="1410220" y="1346662"/>
                </a:cubicBezTo>
                <a:cubicBezTo>
                  <a:pt x="1417063" y="1341188"/>
                  <a:pt x="1428963" y="1344545"/>
                  <a:pt x="1435159" y="1338349"/>
                </a:cubicBezTo>
                <a:cubicBezTo>
                  <a:pt x="1532142" y="1241368"/>
                  <a:pt x="1422690" y="1318953"/>
                  <a:pt x="1493348" y="1271848"/>
                </a:cubicBezTo>
                <a:cubicBezTo>
                  <a:pt x="1540997" y="1200371"/>
                  <a:pt x="1483867" y="1290809"/>
                  <a:pt x="1518286" y="1221971"/>
                </a:cubicBezTo>
                <a:cubicBezTo>
                  <a:pt x="1522754" y="1213035"/>
                  <a:pt x="1529369" y="1205346"/>
                  <a:pt x="1534911" y="1197033"/>
                </a:cubicBezTo>
                <a:cubicBezTo>
                  <a:pt x="1553787" y="1008278"/>
                  <a:pt x="1535466" y="1210037"/>
                  <a:pt x="1551537" y="864524"/>
                </a:cubicBezTo>
                <a:cubicBezTo>
                  <a:pt x="1553216" y="828435"/>
                  <a:pt x="1557079" y="792481"/>
                  <a:pt x="1559850" y="756459"/>
                </a:cubicBezTo>
                <a:cubicBezTo>
                  <a:pt x="1557079" y="609601"/>
                  <a:pt x="1558996" y="462579"/>
                  <a:pt x="1551537" y="315884"/>
                </a:cubicBezTo>
                <a:cubicBezTo>
                  <a:pt x="1549225" y="270408"/>
                  <a:pt x="1530067" y="261164"/>
                  <a:pt x="1501660" y="232757"/>
                </a:cubicBezTo>
                <a:cubicBezTo>
                  <a:pt x="1496118" y="227215"/>
                  <a:pt x="1492045" y="219636"/>
                  <a:pt x="1485035" y="216131"/>
                </a:cubicBezTo>
                <a:lnTo>
                  <a:pt x="1451784" y="199506"/>
                </a:lnTo>
                <a:cubicBezTo>
                  <a:pt x="1440700" y="188422"/>
                  <a:pt x="1431575" y="174950"/>
                  <a:pt x="1418533" y="166255"/>
                </a:cubicBezTo>
                <a:lnTo>
                  <a:pt x="1368657" y="133004"/>
                </a:lnTo>
                <a:cubicBezTo>
                  <a:pt x="1360344" y="127462"/>
                  <a:pt x="1353197" y="119538"/>
                  <a:pt x="1343719" y="116379"/>
                </a:cubicBezTo>
                <a:lnTo>
                  <a:pt x="1318780" y="108066"/>
                </a:lnTo>
                <a:cubicBezTo>
                  <a:pt x="1279260" y="81718"/>
                  <a:pt x="1303321" y="94600"/>
                  <a:pt x="1243966" y="74815"/>
                </a:cubicBezTo>
                <a:lnTo>
                  <a:pt x="1219028" y="66502"/>
                </a:lnTo>
                <a:cubicBezTo>
                  <a:pt x="1210715" y="63731"/>
                  <a:pt x="1202733" y="59629"/>
                  <a:pt x="1194090" y="58189"/>
                </a:cubicBezTo>
                <a:cubicBezTo>
                  <a:pt x="1104647" y="43283"/>
                  <a:pt x="1180971" y="54885"/>
                  <a:pt x="1061086" y="41564"/>
                </a:cubicBezTo>
                <a:cubicBezTo>
                  <a:pt x="1038883" y="39097"/>
                  <a:pt x="1016620" y="36924"/>
                  <a:pt x="994584" y="33251"/>
                </a:cubicBezTo>
                <a:cubicBezTo>
                  <a:pt x="983315" y="31373"/>
                  <a:pt x="972729" y="25753"/>
                  <a:pt x="961333" y="24939"/>
                </a:cubicBezTo>
                <a:cubicBezTo>
                  <a:pt x="933694" y="22965"/>
                  <a:pt x="885133" y="18012"/>
                  <a:pt x="869893" y="16626"/>
                </a:cubicBezTo>
                <a:close/>
              </a:path>
            </a:pathLst>
          </a:cu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3790604" y="3025832"/>
            <a:ext cx="1953491" cy="1596044"/>
          </a:xfrm>
          <a:custGeom>
            <a:avLst/>
            <a:gdLst>
              <a:gd name="connsiteX0" fmla="*/ 1180407 w 1920240"/>
              <a:gd name="connsiteY0" fmla="*/ 66502 h 1512916"/>
              <a:gd name="connsiteX1" fmla="*/ 1180407 w 1920240"/>
              <a:gd name="connsiteY1" fmla="*/ 66502 h 1512916"/>
              <a:gd name="connsiteX2" fmla="*/ 1113906 w 1920240"/>
              <a:gd name="connsiteY2" fmla="*/ 41563 h 1512916"/>
              <a:gd name="connsiteX3" fmla="*/ 1047404 w 1920240"/>
              <a:gd name="connsiteY3" fmla="*/ 24938 h 1512916"/>
              <a:gd name="connsiteX4" fmla="*/ 1022466 w 1920240"/>
              <a:gd name="connsiteY4" fmla="*/ 16625 h 1512916"/>
              <a:gd name="connsiteX5" fmla="*/ 955964 w 1920240"/>
              <a:gd name="connsiteY5" fmla="*/ 0 h 1512916"/>
              <a:gd name="connsiteX6" fmla="*/ 673331 w 1920240"/>
              <a:gd name="connsiteY6" fmla="*/ 8312 h 1512916"/>
              <a:gd name="connsiteX7" fmla="*/ 640080 w 1920240"/>
              <a:gd name="connsiteY7" fmla="*/ 24938 h 1512916"/>
              <a:gd name="connsiteX8" fmla="*/ 565266 w 1920240"/>
              <a:gd name="connsiteY8" fmla="*/ 49876 h 1512916"/>
              <a:gd name="connsiteX9" fmla="*/ 490451 w 1920240"/>
              <a:gd name="connsiteY9" fmla="*/ 74814 h 1512916"/>
              <a:gd name="connsiteX10" fmla="*/ 440575 w 1920240"/>
              <a:gd name="connsiteY10" fmla="*/ 91440 h 1512916"/>
              <a:gd name="connsiteX11" fmla="*/ 374073 w 1920240"/>
              <a:gd name="connsiteY11" fmla="*/ 108065 h 1512916"/>
              <a:gd name="connsiteX12" fmla="*/ 290946 w 1920240"/>
              <a:gd name="connsiteY12" fmla="*/ 141316 h 1512916"/>
              <a:gd name="connsiteX13" fmla="*/ 274320 w 1920240"/>
              <a:gd name="connsiteY13" fmla="*/ 157942 h 1512916"/>
              <a:gd name="connsiteX14" fmla="*/ 224444 w 1920240"/>
              <a:gd name="connsiteY14" fmla="*/ 182880 h 1512916"/>
              <a:gd name="connsiteX15" fmla="*/ 191193 w 1920240"/>
              <a:gd name="connsiteY15" fmla="*/ 207818 h 1512916"/>
              <a:gd name="connsiteX16" fmla="*/ 91440 w 1920240"/>
              <a:gd name="connsiteY16" fmla="*/ 290945 h 1512916"/>
              <a:gd name="connsiteX17" fmla="*/ 74815 w 1920240"/>
              <a:gd name="connsiteY17" fmla="*/ 307571 h 1512916"/>
              <a:gd name="connsiteX18" fmla="*/ 58189 w 1920240"/>
              <a:gd name="connsiteY18" fmla="*/ 332509 h 1512916"/>
              <a:gd name="connsiteX19" fmla="*/ 41564 w 1920240"/>
              <a:gd name="connsiteY19" fmla="*/ 374072 h 1512916"/>
              <a:gd name="connsiteX20" fmla="*/ 24938 w 1920240"/>
              <a:gd name="connsiteY20" fmla="*/ 407323 h 1512916"/>
              <a:gd name="connsiteX21" fmla="*/ 16626 w 1920240"/>
              <a:gd name="connsiteY21" fmla="*/ 448887 h 1512916"/>
              <a:gd name="connsiteX22" fmla="*/ 8313 w 1920240"/>
              <a:gd name="connsiteY22" fmla="*/ 482138 h 1512916"/>
              <a:gd name="connsiteX23" fmla="*/ 0 w 1920240"/>
              <a:gd name="connsiteY23" fmla="*/ 565265 h 1512916"/>
              <a:gd name="connsiteX24" fmla="*/ 8313 w 1920240"/>
              <a:gd name="connsiteY24" fmla="*/ 806334 h 1512916"/>
              <a:gd name="connsiteX25" fmla="*/ 16626 w 1920240"/>
              <a:gd name="connsiteY25" fmla="*/ 839585 h 1512916"/>
              <a:gd name="connsiteX26" fmla="*/ 33251 w 1920240"/>
              <a:gd name="connsiteY26" fmla="*/ 889462 h 1512916"/>
              <a:gd name="connsiteX27" fmla="*/ 41564 w 1920240"/>
              <a:gd name="connsiteY27" fmla="*/ 914400 h 1512916"/>
              <a:gd name="connsiteX28" fmla="*/ 74815 w 1920240"/>
              <a:gd name="connsiteY28" fmla="*/ 964276 h 1512916"/>
              <a:gd name="connsiteX29" fmla="*/ 91440 w 1920240"/>
              <a:gd name="connsiteY29" fmla="*/ 997527 h 1512916"/>
              <a:gd name="connsiteX30" fmla="*/ 124691 w 1920240"/>
              <a:gd name="connsiteY30" fmla="*/ 1047403 h 1512916"/>
              <a:gd name="connsiteX31" fmla="*/ 149629 w 1920240"/>
              <a:gd name="connsiteY31" fmla="*/ 1105592 h 1512916"/>
              <a:gd name="connsiteX32" fmla="*/ 166255 w 1920240"/>
              <a:gd name="connsiteY32" fmla="*/ 1130531 h 1512916"/>
              <a:gd name="connsiteX33" fmla="*/ 182880 w 1920240"/>
              <a:gd name="connsiteY33" fmla="*/ 1163782 h 1512916"/>
              <a:gd name="connsiteX34" fmla="*/ 241069 w 1920240"/>
              <a:gd name="connsiteY34" fmla="*/ 1238596 h 1512916"/>
              <a:gd name="connsiteX35" fmla="*/ 249382 w 1920240"/>
              <a:gd name="connsiteY35" fmla="*/ 1263534 h 1512916"/>
              <a:gd name="connsiteX36" fmla="*/ 315884 w 1920240"/>
              <a:gd name="connsiteY36" fmla="*/ 1321723 h 1512916"/>
              <a:gd name="connsiteX37" fmla="*/ 349135 w 1920240"/>
              <a:gd name="connsiteY37" fmla="*/ 1330036 h 1512916"/>
              <a:gd name="connsiteX38" fmla="*/ 448887 w 1920240"/>
              <a:gd name="connsiteY38" fmla="*/ 1371600 h 1512916"/>
              <a:gd name="connsiteX39" fmla="*/ 473826 w 1920240"/>
              <a:gd name="connsiteY39" fmla="*/ 1388225 h 1512916"/>
              <a:gd name="connsiteX40" fmla="*/ 515389 w 1920240"/>
              <a:gd name="connsiteY40" fmla="*/ 1396538 h 1512916"/>
              <a:gd name="connsiteX41" fmla="*/ 540327 w 1920240"/>
              <a:gd name="connsiteY41" fmla="*/ 1404851 h 1512916"/>
              <a:gd name="connsiteX42" fmla="*/ 573578 w 1920240"/>
              <a:gd name="connsiteY42" fmla="*/ 1413163 h 1512916"/>
              <a:gd name="connsiteX43" fmla="*/ 598516 w 1920240"/>
              <a:gd name="connsiteY43" fmla="*/ 1421476 h 1512916"/>
              <a:gd name="connsiteX44" fmla="*/ 623455 w 1920240"/>
              <a:gd name="connsiteY44" fmla="*/ 1438102 h 1512916"/>
              <a:gd name="connsiteX45" fmla="*/ 673331 w 1920240"/>
              <a:gd name="connsiteY45" fmla="*/ 1446414 h 1512916"/>
              <a:gd name="connsiteX46" fmla="*/ 698269 w 1920240"/>
              <a:gd name="connsiteY46" fmla="*/ 1454727 h 1512916"/>
              <a:gd name="connsiteX47" fmla="*/ 739833 w 1920240"/>
              <a:gd name="connsiteY47" fmla="*/ 1463040 h 1512916"/>
              <a:gd name="connsiteX48" fmla="*/ 781396 w 1920240"/>
              <a:gd name="connsiteY48" fmla="*/ 1479665 h 1512916"/>
              <a:gd name="connsiteX49" fmla="*/ 872836 w 1920240"/>
              <a:gd name="connsiteY49" fmla="*/ 1487978 h 1512916"/>
              <a:gd name="connsiteX50" fmla="*/ 906087 w 1920240"/>
              <a:gd name="connsiteY50" fmla="*/ 1496291 h 1512916"/>
              <a:gd name="connsiteX51" fmla="*/ 980902 w 1920240"/>
              <a:gd name="connsiteY51" fmla="*/ 1504603 h 1512916"/>
              <a:gd name="connsiteX52" fmla="*/ 1030778 w 1920240"/>
              <a:gd name="connsiteY52" fmla="*/ 1512916 h 1512916"/>
              <a:gd name="connsiteX53" fmla="*/ 1330036 w 1920240"/>
              <a:gd name="connsiteY53" fmla="*/ 1504603 h 1512916"/>
              <a:gd name="connsiteX54" fmla="*/ 1388226 w 1920240"/>
              <a:gd name="connsiteY54" fmla="*/ 1487978 h 1512916"/>
              <a:gd name="connsiteX55" fmla="*/ 1429789 w 1920240"/>
              <a:gd name="connsiteY55" fmla="*/ 1479665 h 1512916"/>
              <a:gd name="connsiteX56" fmla="*/ 1471353 w 1920240"/>
              <a:gd name="connsiteY56" fmla="*/ 1463040 h 1512916"/>
              <a:gd name="connsiteX57" fmla="*/ 1512916 w 1920240"/>
              <a:gd name="connsiteY57" fmla="*/ 1454727 h 1512916"/>
              <a:gd name="connsiteX58" fmla="*/ 1546167 w 1920240"/>
              <a:gd name="connsiteY58" fmla="*/ 1446414 h 1512916"/>
              <a:gd name="connsiteX59" fmla="*/ 1596044 w 1920240"/>
              <a:gd name="connsiteY59" fmla="*/ 1429789 h 1512916"/>
              <a:gd name="connsiteX60" fmla="*/ 1637607 w 1920240"/>
              <a:gd name="connsiteY60" fmla="*/ 1404851 h 1512916"/>
              <a:gd name="connsiteX61" fmla="*/ 1704109 w 1920240"/>
              <a:gd name="connsiteY61" fmla="*/ 1330036 h 1512916"/>
              <a:gd name="connsiteX62" fmla="*/ 1729047 w 1920240"/>
              <a:gd name="connsiteY62" fmla="*/ 1305098 h 1512916"/>
              <a:gd name="connsiteX63" fmla="*/ 1762298 w 1920240"/>
              <a:gd name="connsiteY63" fmla="*/ 1230283 h 1512916"/>
              <a:gd name="connsiteX64" fmla="*/ 1770611 w 1920240"/>
              <a:gd name="connsiteY64" fmla="*/ 1197032 h 1512916"/>
              <a:gd name="connsiteX65" fmla="*/ 1787236 w 1920240"/>
              <a:gd name="connsiteY65" fmla="*/ 1172094 h 1512916"/>
              <a:gd name="connsiteX66" fmla="*/ 1803862 w 1920240"/>
              <a:gd name="connsiteY66" fmla="*/ 1138843 h 1512916"/>
              <a:gd name="connsiteX67" fmla="*/ 1812175 w 1920240"/>
              <a:gd name="connsiteY67" fmla="*/ 1113905 h 1512916"/>
              <a:gd name="connsiteX68" fmla="*/ 1828800 w 1920240"/>
              <a:gd name="connsiteY68" fmla="*/ 1080654 h 1512916"/>
              <a:gd name="connsiteX69" fmla="*/ 1837113 w 1920240"/>
              <a:gd name="connsiteY69" fmla="*/ 1047403 h 1512916"/>
              <a:gd name="connsiteX70" fmla="*/ 1862051 w 1920240"/>
              <a:gd name="connsiteY70" fmla="*/ 989214 h 1512916"/>
              <a:gd name="connsiteX71" fmla="*/ 1870364 w 1920240"/>
              <a:gd name="connsiteY71" fmla="*/ 947651 h 1512916"/>
              <a:gd name="connsiteX72" fmla="*/ 1886989 w 1920240"/>
              <a:gd name="connsiteY72" fmla="*/ 798022 h 1512916"/>
              <a:gd name="connsiteX73" fmla="*/ 1903615 w 1920240"/>
              <a:gd name="connsiteY73" fmla="*/ 673331 h 1512916"/>
              <a:gd name="connsiteX74" fmla="*/ 1920240 w 1920240"/>
              <a:gd name="connsiteY74" fmla="*/ 598516 h 1512916"/>
              <a:gd name="connsiteX75" fmla="*/ 1911927 w 1920240"/>
              <a:gd name="connsiteY75" fmla="*/ 440574 h 1512916"/>
              <a:gd name="connsiteX76" fmla="*/ 1886989 w 1920240"/>
              <a:gd name="connsiteY76" fmla="*/ 415636 h 1512916"/>
              <a:gd name="connsiteX77" fmla="*/ 1812175 w 1920240"/>
              <a:gd name="connsiteY77" fmla="*/ 374072 h 1512916"/>
              <a:gd name="connsiteX78" fmla="*/ 1795549 w 1920240"/>
              <a:gd name="connsiteY78" fmla="*/ 357447 h 1512916"/>
              <a:gd name="connsiteX79" fmla="*/ 1778924 w 1920240"/>
              <a:gd name="connsiteY79" fmla="*/ 332509 h 1512916"/>
              <a:gd name="connsiteX80" fmla="*/ 1753986 w 1920240"/>
              <a:gd name="connsiteY80" fmla="*/ 315883 h 1512916"/>
              <a:gd name="connsiteX81" fmla="*/ 1704109 w 1920240"/>
              <a:gd name="connsiteY81" fmla="*/ 232756 h 1512916"/>
              <a:gd name="connsiteX82" fmla="*/ 1687484 w 1920240"/>
              <a:gd name="connsiteY82" fmla="*/ 199505 h 1512916"/>
              <a:gd name="connsiteX83" fmla="*/ 1679171 w 1920240"/>
              <a:gd name="connsiteY83" fmla="*/ 174567 h 1512916"/>
              <a:gd name="connsiteX84" fmla="*/ 1637607 w 1920240"/>
              <a:gd name="connsiteY84" fmla="*/ 133003 h 1512916"/>
              <a:gd name="connsiteX85" fmla="*/ 1571106 w 1920240"/>
              <a:gd name="connsiteY85" fmla="*/ 83127 h 1512916"/>
              <a:gd name="connsiteX86" fmla="*/ 1546167 w 1920240"/>
              <a:gd name="connsiteY86" fmla="*/ 74814 h 1512916"/>
              <a:gd name="connsiteX87" fmla="*/ 1504604 w 1920240"/>
              <a:gd name="connsiteY87" fmla="*/ 58189 h 1512916"/>
              <a:gd name="connsiteX88" fmla="*/ 1413164 w 1920240"/>
              <a:gd name="connsiteY88" fmla="*/ 49876 h 1512916"/>
              <a:gd name="connsiteX89" fmla="*/ 1338349 w 1920240"/>
              <a:gd name="connsiteY89" fmla="*/ 33251 h 1512916"/>
              <a:gd name="connsiteX90" fmla="*/ 1288473 w 1920240"/>
              <a:gd name="connsiteY90" fmla="*/ 24938 h 1512916"/>
              <a:gd name="connsiteX91" fmla="*/ 1180407 w 1920240"/>
              <a:gd name="connsiteY91" fmla="*/ 66502 h 1512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920240" h="1512916">
                <a:moveTo>
                  <a:pt x="1180407" y="66502"/>
                </a:moveTo>
                <a:lnTo>
                  <a:pt x="1180407" y="66502"/>
                </a:lnTo>
                <a:cubicBezTo>
                  <a:pt x="1158240" y="58189"/>
                  <a:pt x="1136503" y="48625"/>
                  <a:pt x="1113906" y="41563"/>
                </a:cubicBezTo>
                <a:cubicBezTo>
                  <a:pt x="1092097" y="34747"/>
                  <a:pt x="1069081" y="32164"/>
                  <a:pt x="1047404" y="24938"/>
                </a:cubicBezTo>
                <a:cubicBezTo>
                  <a:pt x="1039091" y="22167"/>
                  <a:pt x="1030920" y="18931"/>
                  <a:pt x="1022466" y="16625"/>
                </a:cubicBezTo>
                <a:cubicBezTo>
                  <a:pt x="1000422" y="10613"/>
                  <a:pt x="955964" y="0"/>
                  <a:pt x="955964" y="0"/>
                </a:cubicBezTo>
                <a:cubicBezTo>
                  <a:pt x="861753" y="2771"/>
                  <a:pt x="767290" y="894"/>
                  <a:pt x="673331" y="8312"/>
                </a:cubicBezTo>
                <a:cubicBezTo>
                  <a:pt x="660977" y="9287"/>
                  <a:pt x="651646" y="20489"/>
                  <a:pt x="640080" y="24938"/>
                </a:cubicBezTo>
                <a:cubicBezTo>
                  <a:pt x="615545" y="34375"/>
                  <a:pt x="588778" y="38120"/>
                  <a:pt x="565266" y="49876"/>
                </a:cubicBezTo>
                <a:cubicBezTo>
                  <a:pt x="504300" y="80360"/>
                  <a:pt x="561358" y="55476"/>
                  <a:pt x="490451" y="74814"/>
                </a:cubicBezTo>
                <a:cubicBezTo>
                  <a:pt x="473544" y="79425"/>
                  <a:pt x="457576" y="87190"/>
                  <a:pt x="440575" y="91440"/>
                </a:cubicBezTo>
                <a:lnTo>
                  <a:pt x="374073" y="108065"/>
                </a:lnTo>
                <a:cubicBezTo>
                  <a:pt x="232849" y="192798"/>
                  <a:pt x="424907" y="83902"/>
                  <a:pt x="290946" y="141316"/>
                </a:cubicBezTo>
                <a:cubicBezTo>
                  <a:pt x="283742" y="144403"/>
                  <a:pt x="280966" y="153788"/>
                  <a:pt x="274320" y="157942"/>
                </a:cubicBezTo>
                <a:cubicBezTo>
                  <a:pt x="258558" y="167793"/>
                  <a:pt x="240383" y="173317"/>
                  <a:pt x="224444" y="182880"/>
                </a:cubicBezTo>
                <a:cubicBezTo>
                  <a:pt x="212564" y="190008"/>
                  <a:pt x="202543" y="199873"/>
                  <a:pt x="191193" y="207818"/>
                </a:cubicBezTo>
                <a:cubicBezTo>
                  <a:pt x="114041" y="261824"/>
                  <a:pt x="164520" y="217864"/>
                  <a:pt x="91440" y="290945"/>
                </a:cubicBezTo>
                <a:cubicBezTo>
                  <a:pt x="85898" y="296487"/>
                  <a:pt x="79162" y="301050"/>
                  <a:pt x="74815" y="307571"/>
                </a:cubicBezTo>
                <a:cubicBezTo>
                  <a:pt x="69273" y="315884"/>
                  <a:pt x="62657" y="323573"/>
                  <a:pt x="58189" y="332509"/>
                </a:cubicBezTo>
                <a:cubicBezTo>
                  <a:pt x="51516" y="345855"/>
                  <a:pt x="47624" y="360437"/>
                  <a:pt x="41564" y="374072"/>
                </a:cubicBezTo>
                <a:cubicBezTo>
                  <a:pt x="36531" y="385396"/>
                  <a:pt x="30480" y="396239"/>
                  <a:pt x="24938" y="407323"/>
                </a:cubicBezTo>
                <a:cubicBezTo>
                  <a:pt x="22167" y="421178"/>
                  <a:pt x="19691" y="435094"/>
                  <a:pt x="16626" y="448887"/>
                </a:cubicBezTo>
                <a:cubicBezTo>
                  <a:pt x="14148" y="460040"/>
                  <a:pt x="9929" y="470828"/>
                  <a:pt x="8313" y="482138"/>
                </a:cubicBezTo>
                <a:cubicBezTo>
                  <a:pt x="4375" y="509705"/>
                  <a:pt x="2771" y="537556"/>
                  <a:pt x="0" y="565265"/>
                </a:cubicBezTo>
                <a:cubicBezTo>
                  <a:pt x="2771" y="645621"/>
                  <a:pt x="3449" y="726077"/>
                  <a:pt x="8313" y="806334"/>
                </a:cubicBezTo>
                <a:cubicBezTo>
                  <a:pt x="9004" y="817738"/>
                  <a:pt x="13343" y="828642"/>
                  <a:pt x="16626" y="839585"/>
                </a:cubicBezTo>
                <a:cubicBezTo>
                  <a:pt x="21662" y="856371"/>
                  <a:pt x="27709" y="872836"/>
                  <a:pt x="33251" y="889462"/>
                </a:cubicBezTo>
                <a:cubicBezTo>
                  <a:pt x="36022" y="897775"/>
                  <a:pt x="36703" y="907109"/>
                  <a:pt x="41564" y="914400"/>
                </a:cubicBezTo>
                <a:cubicBezTo>
                  <a:pt x="52648" y="931025"/>
                  <a:pt x="65879" y="946404"/>
                  <a:pt x="74815" y="964276"/>
                </a:cubicBezTo>
                <a:cubicBezTo>
                  <a:pt x="80357" y="975360"/>
                  <a:pt x="85064" y="986901"/>
                  <a:pt x="91440" y="997527"/>
                </a:cubicBezTo>
                <a:cubicBezTo>
                  <a:pt x="101720" y="1014661"/>
                  <a:pt x="118372" y="1028447"/>
                  <a:pt x="124691" y="1047403"/>
                </a:cubicBezTo>
                <a:cubicBezTo>
                  <a:pt x="134017" y="1075381"/>
                  <a:pt x="133194" y="1076831"/>
                  <a:pt x="149629" y="1105592"/>
                </a:cubicBezTo>
                <a:cubicBezTo>
                  <a:pt x="154586" y="1114267"/>
                  <a:pt x="161298" y="1121856"/>
                  <a:pt x="166255" y="1130531"/>
                </a:cubicBezTo>
                <a:cubicBezTo>
                  <a:pt x="172403" y="1141290"/>
                  <a:pt x="176504" y="1153156"/>
                  <a:pt x="182880" y="1163782"/>
                </a:cubicBezTo>
                <a:cubicBezTo>
                  <a:pt x="212708" y="1213495"/>
                  <a:pt x="207853" y="1205380"/>
                  <a:pt x="241069" y="1238596"/>
                </a:cubicBezTo>
                <a:cubicBezTo>
                  <a:pt x="243840" y="1246909"/>
                  <a:pt x="244125" y="1256524"/>
                  <a:pt x="249382" y="1263534"/>
                </a:cubicBezTo>
                <a:cubicBezTo>
                  <a:pt x="258811" y="1276106"/>
                  <a:pt x="294630" y="1312614"/>
                  <a:pt x="315884" y="1321723"/>
                </a:cubicBezTo>
                <a:cubicBezTo>
                  <a:pt x="326385" y="1326223"/>
                  <a:pt x="338589" y="1325642"/>
                  <a:pt x="349135" y="1330036"/>
                </a:cubicBezTo>
                <a:cubicBezTo>
                  <a:pt x="464215" y="1377987"/>
                  <a:pt x="373909" y="1352855"/>
                  <a:pt x="448887" y="1371600"/>
                </a:cubicBezTo>
                <a:cubicBezTo>
                  <a:pt x="457200" y="1377142"/>
                  <a:pt x="464471" y="1384717"/>
                  <a:pt x="473826" y="1388225"/>
                </a:cubicBezTo>
                <a:cubicBezTo>
                  <a:pt x="487055" y="1393186"/>
                  <a:pt x="501682" y="1393111"/>
                  <a:pt x="515389" y="1396538"/>
                </a:cubicBezTo>
                <a:cubicBezTo>
                  <a:pt x="523890" y="1398663"/>
                  <a:pt x="531902" y="1402444"/>
                  <a:pt x="540327" y="1404851"/>
                </a:cubicBezTo>
                <a:cubicBezTo>
                  <a:pt x="551312" y="1407990"/>
                  <a:pt x="562593" y="1410024"/>
                  <a:pt x="573578" y="1413163"/>
                </a:cubicBezTo>
                <a:cubicBezTo>
                  <a:pt x="582003" y="1415570"/>
                  <a:pt x="590679" y="1417557"/>
                  <a:pt x="598516" y="1421476"/>
                </a:cubicBezTo>
                <a:cubicBezTo>
                  <a:pt x="607452" y="1425944"/>
                  <a:pt x="613977" y="1434943"/>
                  <a:pt x="623455" y="1438102"/>
                </a:cubicBezTo>
                <a:cubicBezTo>
                  <a:pt x="639445" y="1443432"/>
                  <a:pt x="656706" y="1443643"/>
                  <a:pt x="673331" y="1446414"/>
                </a:cubicBezTo>
                <a:cubicBezTo>
                  <a:pt x="681644" y="1449185"/>
                  <a:pt x="689768" y="1452602"/>
                  <a:pt x="698269" y="1454727"/>
                </a:cubicBezTo>
                <a:cubicBezTo>
                  <a:pt x="711976" y="1458154"/>
                  <a:pt x="726300" y="1458980"/>
                  <a:pt x="739833" y="1463040"/>
                </a:cubicBezTo>
                <a:cubicBezTo>
                  <a:pt x="754125" y="1467328"/>
                  <a:pt x="766730" y="1476915"/>
                  <a:pt x="781396" y="1479665"/>
                </a:cubicBezTo>
                <a:cubicBezTo>
                  <a:pt x="811477" y="1485305"/>
                  <a:pt x="842356" y="1485207"/>
                  <a:pt x="872836" y="1487978"/>
                </a:cubicBezTo>
                <a:cubicBezTo>
                  <a:pt x="883920" y="1490749"/>
                  <a:pt x="894795" y="1494554"/>
                  <a:pt x="906087" y="1496291"/>
                </a:cubicBezTo>
                <a:cubicBezTo>
                  <a:pt x="930887" y="1500106"/>
                  <a:pt x="956030" y="1501287"/>
                  <a:pt x="980902" y="1504603"/>
                </a:cubicBezTo>
                <a:cubicBezTo>
                  <a:pt x="997609" y="1506831"/>
                  <a:pt x="1014153" y="1510145"/>
                  <a:pt x="1030778" y="1512916"/>
                </a:cubicBezTo>
                <a:cubicBezTo>
                  <a:pt x="1130531" y="1510145"/>
                  <a:pt x="1230369" y="1509586"/>
                  <a:pt x="1330036" y="1504603"/>
                </a:cubicBezTo>
                <a:cubicBezTo>
                  <a:pt x="1349476" y="1503631"/>
                  <a:pt x="1369562" y="1492644"/>
                  <a:pt x="1388226" y="1487978"/>
                </a:cubicBezTo>
                <a:cubicBezTo>
                  <a:pt x="1401933" y="1484551"/>
                  <a:pt x="1416256" y="1483725"/>
                  <a:pt x="1429789" y="1479665"/>
                </a:cubicBezTo>
                <a:cubicBezTo>
                  <a:pt x="1444082" y="1475377"/>
                  <a:pt x="1457060" y="1467328"/>
                  <a:pt x="1471353" y="1463040"/>
                </a:cubicBezTo>
                <a:cubicBezTo>
                  <a:pt x="1484886" y="1458980"/>
                  <a:pt x="1499124" y="1457792"/>
                  <a:pt x="1512916" y="1454727"/>
                </a:cubicBezTo>
                <a:cubicBezTo>
                  <a:pt x="1524069" y="1452249"/>
                  <a:pt x="1535224" y="1449697"/>
                  <a:pt x="1546167" y="1446414"/>
                </a:cubicBezTo>
                <a:cubicBezTo>
                  <a:pt x="1562953" y="1441378"/>
                  <a:pt x="1596044" y="1429789"/>
                  <a:pt x="1596044" y="1429789"/>
                </a:cubicBezTo>
                <a:cubicBezTo>
                  <a:pt x="1667114" y="1358715"/>
                  <a:pt x="1551291" y="1469588"/>
                  <a:pt x="1637607" y="1404851"/>
                </a:cubicBezTo>
                <a:cubicBezTo>
                  <a:pt x="1678909" y="1373875"/>
                  <a:pt x="1674527" y="1364548"/>
                  <a:pt x="1704109" y="1330036"/>
                </a:cubicBezTo>
                <a:cubicBezTo>
                  <a:pt x="1711760" y="1321110"/>
                  <a:pt x="1720734" y="1313411"/>
                  <a:pt x="1729047" y="1305098"/>
                </a:cubicBezTo>
                <a:cubicBezTo>
                  <a:pt x="1748542" y="1227118"/>
                  <a:pt x="1721210" y="1322732"/>
                  <a:pt x="1762298" y="1230283"/>
                </a:cubicBezTo>
                <a:cubicBezTo>
                  <a:pt x="1766938" y="1219843"/>
                  <a:pt x="1766111" y="1207533"/>
                  <a:pt x="1770611" y="1197032"/>
                </a:cubicBezTo>
                <a:cubicBezTo>
                  <a:pt x="1774546" y="1187849"/>
                  <a:pt x="1782279" y="1180768"/>
                  <a:pt x="1787236" y="1172094"/>
                </a:cubicBezTo>
                <a:cubicBezTo>
                  <a:pt x="1793384" y="1161335"/>
                  <a:pt x="1798980" y="1150233"/>
                  <a:pt x="1803862" y="1138843"/>
                </a:cubicBezTo>
                <a:cubicBezTo>
                  <a:pt x="1807314" y="1130789"/>
                  <a:pt x="1808723" y="1121959"/>
                  <a:pt x="1812175" y="1113905"/>
                </a:cubicBezTo>
                <a:cubicBezTo>
                  <a:pt x="1817056" y="1102515"/>
                  <a:pt x="1824449" y="1092257"/>
                  <a:pt x="1828800" y="1080654"/>
                </a:cubicBezTo>
                <a:cubicBezTo>
                  <a:pt x="1832811" y="1069957"/>
                  <a:pt x="1833974" y="1058388"/>
                  <a:pt x="1837113" y="1047403"/>
                </a:cubicBezTo>
                <a:cubicBezTo>
                  <a:pt x="1845267" y="1018865"/>
                  <a:pt x="1847274" y="1018768"/>
                  <a:pt x="1862051" y="989214"/>
                </a:cubicBezTo>
                <a:cubicBezTo>
                  <a:pt x="1864822" y="975360"/>
                  <a:pt x="1868537" y="961661"/>
                  <a:pt x="1870364" y="947651"/>
                </a:cubicBezTo>
                <a:cubicBezTo>
                  <a:pt x="1876855" y="897889"/>
                  <a:pt x="1878739" y="847522"/>
                  <a:pt x="1886989" y="798022"/>
                </a:cubicBezTo>
                <a:cubicBezTo>
                  <a:pt x="1913088" y="641429"/>
                  <a:pt x="1873103" y="886917"/>
                  <a:pt x="1903615" y="673331"/>
                </a:cubicBezTo>
                <a:cubicBezTo>
                  <a:pt x="1907134" y="648696"/>
                  <a:pt x="1914187" y="622727"/>
                  <a:pt x="1920240" y="598516"/>
                </a:cubicBezTo>
                <a:cubicBezTo>
                  <a:pt x="1917469" y="545869"/>
                  <a:pt x="1921358" y="492444"/>
                  <a:pt x="1911927" y="440574"/>
                </a:cubicBezTo>
                <a:cubicBezTo>
                  <a:pt x="1909824" y="429008"/>
                  <a:pt x="1895915" y="423287"/>
                  <a:pt x="1886989" y="415636"/>
                </a:cubicBezTo>
                <a:cubicBezTo>
                  <a:pt x="1852392" y="385982"/>
                  <a:pt x="1855194" y="391280"/>
                  <a:pt x="1812175" y="374072"/>
                </a:cubicBezTo>
                <a:cubicBezTo>
                  <a:pt x="1806633" y="368530"/>
                  <a:pt x="1800445" y="363567"/>
                  <a:pt x="1795549" y="357447"/>
                </a:cubicBezTo>
                <a:cubicBezTo>
                  <a:pt x="1789308" y="349646"/>
                  <a:pt x="1785988" y="339573"/>
                  <a:pt x="1778924" y="332509"/>
                </a:cubicBezTo>
                <a:cubicBezTo>
                  <a:pt x="1771860" y="325444"/>
                  <a:pt x="1762299" y="321425"/>
                  <a:pt x="1753986" y="315883"/>
                </a:cubicBezTo>
                <a:cubicBezTo>
                  <a:pt x="1717230" y="242372"/>
                  <a:pt x="1738260" y="266907"/>
                  <a:pt x="1704109" y="232756"/>
                </a:cubicBezTo>
                <a:cubicBezTo>
                  <a:pt x="1698567" y="221672"/>
                  <a:pt x="1692365" y="210895"/>
                  <a:pt x="1687484" y="199505"/>
                </a:cubicBezTo>
                <a:cubicBezTo>
                  <a:pt x="1684032" y="191451"/>
                  <a:pt x="1684428" y="181577"/>
                  <a:pt x="1679171" y="174567"/>
                </a:cubicBezTo>
                <a:cubicBezTo>
                  <a:pt x="1667415" y="158892"/>
                  <a:pt x="1651462" y="146858"/>
                  <a:pt x="1637607" y="133003"/>
                </a:cubicBezTo>
                <a:cubicBezTo>
                  <a:pt x="1608760" y="104156"/>
                  <a:pt x="1612420" y="103784"/>
                  <a:pt x="1571106" y="83127"/>
                </a:cubicBezTo>
                <a:cubicBezTo>
                  <a:pt x="1563268" y="79208"/>
                  <a:pt x="1554372" y="77891"/>
                  <a:pt x="1546167" y="74814"/>
                </a:cubicBezTo>
                <a:cubicBezTo>
                  <a:pt x="1532196" y="69575"/>
                  <a:pt x="1519270" y="60939"/>
                  <a:pt x="1504604" y="58189"/>
                </a:cubicBezTo>
                <a:cubicBezTo>
                  <a:pt x="1474523" y="52549"/>
                  <a:pt x="1443644" y="52647"/>
                  <a:pt x="1413164" y="49876"/>
                </a:cubicBezTo>
                <a:cubicBezTo>
                  <a:pt x="1377573" y="40978"/>
                  <a:pt x="1377058" y="40289"/>
                  <a:pt x="1338349" y="33251"/>
                </a:cubicBezTo>
                <a:cubicBezTo>
                  <a:pt x="1321766" y="30236"/>
                  <a:pt x="1324495" y="47105"/>
                  <a:pt x="1288473" y="24938"/>
                </a:cubicBezTo>
                <a:lnTo>
                  <a:pt x="1180407" y="66502"/>
                </a:lnTo>
                <a:close/>
              </a:path>
            </a:pathLst>
          </a:cu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22514" y="3228392"/>
            <a:ext cx="2593910" cy="2031325"/>
          </a:xfrm>
          <a:prstGeom prst="rect">
            <a:avLst/>
          </a:prstGeom>
          <a:noFill/>
          <a:ln w="38100">
            <a:solidFill>
              <a:schemeClr val="tx1"/>
            </a:solidFill>
          </a:ln>
        </p:spPr>
        <p:txBody>
          <a:bodyPr wrap="square" rtlCol="0">
            <a:spAutoFit/>
          </a:bodyPr>
          <a:lstStyle/>
          <a:p>
            <a:r>
              <a:rPr lang="en-US" b="1" dirty="0" smtClean="0"/>
              <a:t>Make sure you log in under the correct place. Student if you kids are logging in or Chapter/Advisor if you are logging in to do work for you chapter. </a:t>
            </a:r>
            <a:endParaRPr lang="en-US" b="1" dirty="0"/>
          </a:p>
        </p:txBody>
      </p:sp>
    </p:spTree>
    <p:extLst>
      <p:ext uri="{BB962C8B-B14F-4D97-AF65-F5344CB8AC3E}">
        <p14:creationId xmlns:p14="http://schemas.microsoft.com/office/powerpoint/2010/main" val="15543587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Dashboard</a:t>
            </a:r>
            <a:endParaRPr lang="en-US" dirty="0"/>
          </a:p>
        </p:txBody>
      </p:sp>
      <p:pic>
        <p:nvPicPr>
          <p:cNvPr id="4" name="Content Placeholder 3"/>
          <p:cNvPicPr>
            <a:picLocks noGrp="1" noChangeAspect="1"/>
          </p:cNvPicPr>
          <p:nvPr>
            <p:ph idx="1"/>
          </p:nvPr>
        </p:nvPicPr>
        <p:blipFill rotWithShape="1">
          <a:blip r:embed="rId2"/>
          <a:srcRect b="22732"/>
          <a:stretch/>
        </p:blipFill>
        <p:spPr>
          <a:xfrm>
            <a:off x="194132" y="1348551"/>
            <a:ext cx="11803735" cy="4940281"/>
          </a:xfrm>
          <a:prstGeom prst="rect">
            <a:avLst/>
          </a:prstGeom>
        </p:spPr>
      </p:pic>
      <p:sp>
        <p:nvSpPr>
          <p:cNvPr id="5" name="TextBox 4"/>
          <p:cNvSpPr txBox="1"/>
          <p:nvPr/>
        </p:nvSpPr>
        <p:spPr>
          <a:xfrm>
            <a:off x="194132" y="2958708"/>
            <a:ext cx="2483754" cy="2554545"/>
          </a:xfrm>
          <a:prstGeom prst="rect">
            <a:avLst/>
          </a:prstGeom>
          <a:noFill/>
          <a:ln w="38100">
            <a:solidFill>
              <a:schemeClr val="tx1"/>
            </a:solidFill>
          </a:ln>
        </p:spPr>
        <p:txBody>
          <a:bodyPr wrap="square" rtlCol="0">
            <a:spAutoFit/>
          </a:bodyPr>
          <a:lstStyle/>
          <a:p>
            <a:r>
              <a:rPr lang="en-US" sz="1600" b="1" dirty="0" smtClean="0"/>
              <a:t>When you log in as a teacher, this is the first screen you see. It is your teacher dashboard and has both color buttons that you see to the right and tabs across the top. The tabs can be accessed from the top even after you go to one of the other pages.  </a:t>
            </a:r>
            <a:endParaRPr lang="en-US" sz="1600" b="1" dirty="0"/>
          </a:p>
        </p:txBody>
      </p:sp>
      <p:cxnSp>
        <p:nvCxnSpPr>
          <p:cNvPr id="7" name="Straight Arrow Connector 6"/>
          <p:cNvCxnSpPr/>
          <p:nvPr/>
        </p:nvCxnSpPr>
        <p:spPr>
          <a:xfrm>
            <a:off x="2435290" y="4114800"/>
            <a:ext cx="1875453" cy="93306"/>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435290" y="2934393"/>
            <a:ext cx="3558186" cy="1180407"/>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86355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Profile Tab</a:t>
            </a:r>
            <a:endParaRPr lang="en-US" dirty="0"/>
          </a:p>
        </p:txBody>
      </p:sp>
      <p:pic>
        <p:nvPicPr>
          <p:cNvPr id="4" name="Content Placeholder 3"/>
          <p:cNvPicPr>
            <a:picLocks noGrp="1" noChangeAspect="1"/>
          </p:cNvPicPr>
          <p:nvPr>
            <p:ph idx="1"/>
          </p:nvPr>
        </p:nvPicPr>
        <p:blipFill rotWithShape="1">
          <a:blip r:embed="rId2"/>
          <a:srcRect r="18562" b="22518"/>
          <a:stretch/>
        </p:blipFill>
        <p:spPr>
          <a:xfrm>
            <a:off x="862625" y="1385278"/>
            <a:ext cx="10266828" cy="5291091"/>
          </a:xfrm>
          <a:prstGeom prst="rect">
            <a:avLst/>
          </a:prstGeom>
        </p:spPr>
      </p:pic>
      <p:sp>
        <p:nvSpPr>
          <p:cNvPr id="5" name="TextBox 4"/>
          <p:cNvSpPr txBox="1"/>
          <p:nvPr/>
        </p:nvSpPr>
        <p:spPr>
          <a:xfrm>
            <a:off x="373225" y="3769568"/>
            <a:ext cx="2799184" cy="1754326"/>
          </a:xfrm>
          <a:prstGeom prst="rect">
            <a:avLst/>
          </a:prstGeom>
          <a:noFill/>
          <a:ln w="38100">
            <a:solidFill>
              <a:schemeClr val="tx1"/>
            </a:solidFill>
          </a:ln>
        </p:spPr>
        <p:txBody>
          <a:bodyPr wrap="square" rtlCol="0">
            <a:spAutoFit/>
          </a:bodyPr>
          <a:lstStyle/>
          <a:p>
            <a:r>
              <a:rPr lang="en-US" b="1" dirty="0" smtClean="0"/>
              <a:t>This is what you see when you click on the Profile tab. </a:t>
            </a:r>
          </a:p>
          <a:p>
            <a:endParaRPr lang="en-US" b="1" dirty="0"/>
          </a:p>
          <a:p>
            <a:r>
              <a:rPr lang="en-US" b="1" dirty="0" smtClean="0"/>
              <a:t>Click on #1 and #2 to update your chapter and advisor information. </a:t>
            </a:r>
            <a:endParaRPr lang="en-US" b="1" dirty="0"/>
          </a:p>
        </p:txBody>
      </p:sp>
      <p:sp>
        <p:nvSpPr>
          <p:cNvPr id="6" name="TextBox 5"/>
          <p:cNvSpPr txBox="1"/>
          <p:nvPr/>
        </p:nvSpPr>
        <p:spPr>
          <a:xfrm>
            <a:off x="10011746" y="3044135"/>
            <a:ext cx="2071397" cy="1754326"/>
          </a:xfrm>
          <a:prstGeom prst="rect">
            <a:avLst/>
          </a:prstGeom>
          <a:noFill/>
          <a:ln w="38100">
            <a:solidFill>
              <a:schemeClr val="tx1"/>
            </a:solidFill>
          </a:ln>
        </p:spPr>
        <p:txBody>
          <a:bodyPr wrap="square" rtlCol="0">
            <a:spAutoFit/>
          </a:bodyPr>
          <a:lstStyle/>
          <a:p>
            <a:r>
              <a:rPr lang="en-US" b="1" dirty="0" smtClean="0"/>
              <a:t>You can also set up your classes in #5 so your kids will be able to add them to their applications and resumes. </a:t>
            </a:r>
            <a:endParaRPr lang="en-US" b="1" dirty="0"/>
          </a:p>
        </p:txBody>
      </p:sp>
      <p:sp>
        <p:nvSpPr>
          <p:cNvPr id="7" name="Freeform 6"/>
          <p:cNvSpPr/>
          <p:nvPr/>
        </p:nvSpPr>
        <p:spPr>
          <a:xfrm>
            <a:off x="5131283" y="4030824"/>
            <a:ext cx="1729512" cy="1175658"/>
          </a:xfrm>
          <a:custGeom>
            <a:avLst/>
            <a:gdLst>
              <a:gd name="connsiteX0" fmla="*/ 1400146 w 1729512"/>
              <a:gd name="connsiteY0" fmla="*/ 74645 h 1175658"/>
              <a:gd name="connsiteX1" fmla="*/ 1400146 w 1729512"/>
              <a:gd name="connsiteY1" fmla="*/ 74645 h 1175658"/>
              <a:gd name="connsiteX2" fmla="*/ 1306839 w 1729512"/>
              <a:gd name="connsiteY2" fmla="*/ 65315 h 1175658"/>
              <a:gd name="connsiteX3" fmla="*/ 1026921 w 1729512"/>
              <a:gd name="connsiteY3" fmla="*/ 46654 h 1175658"/>
              <a:gd name="connsiteX4" fmla="*/ 933615 w 1729512"/>
              <a:gd name="connsiteY4" fmla="*/ 27992 h 1175658"/>
              <a:gd name="connsiteX5" fmla="*/ 644366 w 1729512"/>
              <a:gd name="connsiteY5" fmla="*/ 0 h 1175658"/>
              <a:gd name="connsiteX6" fmla="*/ 383109 w 1729512"/>
              <a:gd name="connsiteY6" fmla="*/ 9331 h 1175658"/>
              <a:gd name="connsiteX7" fmla="*/ 345786 w 1729512"/>
              <a:gd name="connsiteY7" fmla="*/ 18662 h 1175658"/>
              <a:gd name="connsiteX8" fmla="*/ 271141 w 1729512"/>
              <a:gd name="connsiteY8" fmla="*/ 55984 h 1175658"/>
              <a:gd name="connsiteX9" fmla="*/ 215158 w 1729512"/>
              <a:gd name="connsiteY9" fmla="*/ 74645 h 1175658"/>
              <a:gd name="connsiteX10" fmla="*/ 187166 w 1729512"/>
              <a:gd name="connsiteY10" fmla="*/ 93307 h 1175658"/>
              <a:gd name="connsiteX11" fmla="*/ 159174 w 1729512"/>
              <a:gd name="connsiteY11" fmla="*/ 102637 h 1175658"/>
              <a:gd name="connsiteX12" fmla="*/ 112521 w 1729512"/>
              <a:gd name="connsiteY12" fmla="*/ 139960 h 1175658"/>
              <a:gd name="connsiteX13" fmla="*/ 56537 w 1729512"/>
              <a:gd name="connsiteY13" fmla="*/ 214605 h 1175658"/>
              <a:gd name="connsiteX14" fmla="*/ 47207 w 1729512"/>
              <a:gd name="connsiteY14" fmla="*/ 242596 h 1175658"/>
              <a:gd name="connsiteX15" fmla="*/ 28546 w 1729512"/>
              <a:gd name="connsiteY15" fmla="*/ 270588 h 1175658"/>
              <a:gd name="connsiteX16" fmla="*/ 19215 w 1729512"/>
              <a:gd name="connsiteY16" fmla="*/ 307911 h 1175658"/>
              <a:gd name="connsiteX17" fmla="*/ 9884 w 1729512"/>
              <a:gd name="connsiteY17" fmla="*/ 419878 h 1175658"/>
              <a:gd name="connsiteX18" fmla="*/ 554 w 1729512"/>
              <a:gd name="connsiteY18" fmla="*/ 447870 h 1175658"/>
              <a:gd name="connsiteX19" fmla="*/ 19215 w 1729512"/>
              <a:gd name="connsiteY19" fmla="*/ 634482 h 1175658"/>
              <a:gd name="connsiteX20" fmla="*/ 47207 w 1729512"/>
              <a:gd name="connsiteY20" fmla="*/ 727788 h 1175658"/>
              <a:gd name="connsiteX21" fmla="*/ 56537 w 1729512"/>
              <a:gd name="connsiteY21" fmla="*/ 755780 h 1175658"/>
              <a:gd name="connsiteX22" fmla="*/ 75199 w 1729512"/>
              <a:gd name="connsiteY22" fmla="*/ 774441 h 1175658"/>
              <a:gd name="connsiteX23" fmla="*/ 112521 w 1729512"/>
              <a:gd name="connsiteY23" fmla="*/ 858417 h 1175658"/>
              <a:gd name="connsiteX24" fmla="*/ 131182 w 1729512"/>
              <a:gd name="connsiteY24" fmla="*/ 895739 h 1175658"/>
              <a:gd name="connsiteX25" fmla="*/ 149844 w 1729512"/>
              <a:gd name="connsiteY25" fmla="*/ 914400 h 1175658"/>
              <a:gd name="connsiteX26" fmla="*/ 168505 w 1729512"/>
              <a:gd name="connsiteY26" fmla="*/ 942392 h 1175658"/>
              <a:gd name="connsiteX27" fmla="*/ 187166 w 1729512"/>
              <a:gd name="connsiteY27" fmla="*/ 961054 h 1175658"/>
              <a:gd name="connsiteX28" fmla="*/ 224488 w 1729512"/>
              <a:gd name="connsiteY28" fmla="*/ 1017037 h 1175658"/>
              <a:gd name="connsiteX29" fmla="*/ 299133 w 1729512"/>
              <a:gd name="connsiteY29" fmla="*/ 1082352 h 1175658"/>
              <a:gd name="connsiteX30" fmla="*/ 327125 w 1729512"/>
              <a:gd name="connsiteY30" fmla="*/ 1110343 h 1175658"/>
              <a:gd name="connsiteX31" fmla="*/ 355117 w 1729512"/>
              <a:gd name="connsiteY31" fmla="*/ 1119674 h 1175658"/>
              <a:gd name="connsiteX32" fmla="*/ 383109 w 1729512"/>
              <a:gd name="connsiteY32" fmla="*/ 1138335 h 1175658"/>
              <a:gd name="connsiteX33" fmla="*/ 411101 w 1729512"/>
              <a:gd name="connsiteY33" fmla="*/ 1147666 h 1175658"/>
              <a:gd name="connsiteX34" fmla="*/ 448423 w 1729512"/>
              <a:gd name="connsiteY34" fmla="*/ 1166327 h 1175658"/>
              <a:gd name="connsiteX35" fmla="*/ 504407 w 1729512"/>
              <a:gd name="connsiteY35" fmla="*/ 1175658 h 1175658"/>
              <a:gd name="connsiteX36" fmla="*/ 681688 w 1729512"/>
              <a:gd name="connsiteY36" fmla="*/ 1166327 h 1175658"/>
              <a:gd name="connsiteX37" fmla="*/ 709680 w 1729512"/>
              <a:gd name="connsiteY37" fmla="*/ 1156996 h 1175658"/>
              <a:gd name="connsiteX38" fmla="*/ 747003 w 1729512"/>
              <a:gd name="connsiteY38" fmla="*/ 1147666 h 1175658"/>
              <a:gd name="connsiteX39" fmla="*/ 802986 w 1729512"/>
              <a:gd name="connsiteY39" fmla="*/ 1129005 h 1175658"/>
              <a:gd name="connsiteX40" fmla="*/ 942946 w 1729512"/>
              <a:gd name="connsiteY40" fmla="*/ 1110343 h 1175658"/>
              <a:gd name="connsiteX41" fmla="*/ 1008260 w 1729512"/>
              <a:gd name="connsiteY41" fmla="*/ 1101013 h 1175658"/>
              <a:gd name="connsiteX42" fmla="*/ 1176211 w 1729512"/>
              <a:gd name="connsiteY42" fmla="*/ 1082352 h 1175658"/>
              <a:gd name="connsiteX43" fmla="*/ 1288178 w 1729512"/>
              <a:gd name="connsiteY43" fmla="*/ 1063690 h 1175658"/>
              <a:gd name="connsiteX44" fmla="*/ 1353493 w 1729512"/>
              <a:gd name="connsiteY44" fmla="*/ 1054360 h 1175658"/>
              <a:gd name="connsiteX45" fmla="*/ 1409476 w 1729512"/>
              <a:gd name="connsiteY45" fmla="*/ 1035698 h 1175658"/>
              <a:gd name="connsiteX46" fmla="*/ 1474790 w 1729512"/>
              <a:gd name="connsiteY46" fmla="*/ 1017037 h 1175658"/>
              <a:gd name="connsiteX47" fmla="*/ 1530774 w 1729512"/>
              <a:gd name="connsiteY47" fmla="*/ 979715 h 1175658"/>
              <a:gd name="connsiteX48" fmla="*/ 1558766 w 1729512"/>
              <a:gd name="connsiteY48" fmla="*/ 961054 h 1175658"/>
              <a:gd name="connsiteX49" fmla="*/ 1577427 w 1729512"/>
              <a:gd name="connsiteY49" fmla="*/ 942392 h 1175658"/>
              <a:gd name="connsiteX50" fmla="*/ 1605419 w 1729512"/>
              <a:gd name="connsiteY50" fmla="*/ 923731 h 1175658"/>
              <a:gd name="connsiteX51" fmla="*/ 1652072 w 1729512"/>
              <a:gd name="connsiteY51" fmla="*/ 867747 h 1175658"/>
              <a:gd name="connsiteX52" fmla="*/ 1670733 w 1729512"/>
              <a:gd name="connsiteY52" fmla="*/ 811764 h 1175658"/>
              <a:gd name="connsiteX53" fmla="*/ 1689395 w 1729512"/>
              <a:gd name="connsiteY53" fmla="*/ 755780 h 1175658"/>
              <a:gd name="connsiteX54" fmla="*/ 1698725 w 1729512"/>
              <a:gd name="connsiteY54" fmla="*/ 727788 h 1175658"/>
              <a:gd name="connsiteX55" fmla="*/ 1717386 w 1729512"/>
              <a:gd name="connsiteY55" fmla="*/ 643813 h 1175658"/>
              <a:gd name="connsiteX56" fmla="*/ 1717386 w 1729512"/>
              <a:gd name="connsiteY56" fmla="*/ 270588 h 1175658"/>
              <a:gd name="connsiteX57" fmla="*/ 1698725 w 1729512"/>
              <a:gd name="connsiteY57" fmla="*/ 242596 h 1175658"/>
              <a:gd name="connsiteX58" fmla="*/ 1642741 w 1729512"/>
              <a:gd name="connsiteY58" fmla="*/ 205274 h 1175658"/>
              <a:gd name="connsiteX59" fmla="*/ 1614750 w 1729512"/>
              <a:gd name="connsiteY59" fmla="*/ 186613 h 1175658"/>
              <a:gd name="connsiteX60" fmla="*/ 1586758 w 1729512"/>
              <a:gd name="connsiteY60" fmla="*/ 177282 h 1175658"/>
              <a:gd name="connsiteX61" fmla="*/ 1530774 w 1729512"/>
              <a:gd name="connsiteY61" fmla="*/ 139960 h 1175658"/>
              <a:gd name="connsiteX62" fmla="*/ 1502782 w 1729512"/>
              <a:gd name="connsiteY62" fmla="*/ 121298 h 1175658"/>
              <a:gd name="connsiteX63" fmla="*/ 1400146 w 1729512"/>
              <a:gd name="connsiteY63" fmla="*/ 93307 h 1175658"/>
              <a:gd name="connsiteX64" fmla="*/ 1400146 w 1729512"/>
              <a:gd name="connsiteY64" fmla="*/ 74645 h 1175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729512" h="1175658">
                <a:moveTo>
                  <a:pt x="1400146" y="74645"/>
                </a:moveTo>
                <a:lnTo>
                  <a:pt x="1400146" y="74645"/>
                </a:lnTo>
                <a:cubicBezTo>
                  <a:pt x="1369044" y="71535"/>
                  <a:pt x="1338022" y="67466"/>
                  <a:pt x="1306839" y="65315"/>
                </a:cubicBezTo>
                <a:cubicBezTo>
                  <a:pt x="937748" y="39861"/>
                  <a:pt x="1279927" y="69653"/>
                  <a:pt x="1026921" y="46654"/>
                </a:cubicBezTo>
                <a:cubicBezTo>
                  <a:pt x="995819" y="40433"/>
                  <a:pt x="965190" y="30999"/>
                  <a:pt x="933615" y="27992"/>
                </a:cubicBezTo>
                <a:lnTo>
                  <a:pt x="644366" y="0"/>
                </a:lnTo>
                <a:cubicBezTo>
                  <a:pt x="557280" y="3110"/>
                  <a:pt x="470080" y="3895"/>
                  <a:pt x="383109" y="9331"/>
                </a:cubicBezTo>
                <a:cubicBezTo>
                  <a:pt x="370310" y="10131"/>
                  <a:pt x="357623" y="13730"/>
                  <a:pt x="345786" y="18662"/>
                </a:cubicBezTo>
                <a:cubicBezTo>
                  <a:pt x="320107" y="29361"/>
                  <a:pt x="297532" y="47187"/>
                  <a:pt x="271141" y="55984"/>
                </a:cubicBezTo>
                <a:lnTo>
                  <a:pt x="215158" y="74645"/>
                </a:lnTo>
                <a:cubicBezTo>
                  <a:pt x="205827" y="80866"/>
                  <a:pt x="197196" y="88292"/>
                  <a:pt x="187166" y="93307"/>
                </a:cubicBezTo>
                <a:cubicBezTo>
                  <a:pt x="178369" y="97705"/>
                  <a:pt x="167971" y="98239"/>
                  <a:pt x="159174" y="102637"/>
                </a:cubicBezTo>
                <a:cubicBezTo>
                  <a:pt x="143005" y="110721"/>
                  <a:pt x="124094" y="125494"/>
                  <a:pt x="112521" y="139960"/>
                </a:cubicBezTo>
                <a:cubicBezTo>
                  <a:pt x="93092" y="164247"/>
                  <a:pt x="56537" y="214605"/>
                  <a:pt x="56537" y="214605"/>
                </a:cubicBezTo>
                <a:cubicBezTo>
                  <a:pt x="53427" y="223935"/>
                  <a:pt x="51605" y="233799"/>
                  <a:pt x="47207" y="242596"/>
                </a:cubicBezTo>
                <a:cubicBezTo>
                  <a:pt x="42192" y="252626"/>
                  <a:pt x="32963" y="260281"/>
                  <a:pt x="28546" y="270588"/>
                </a:cubicBezTo>
                <a:cubicBezTo>
                  <a:pt x="23494" y="282375"/>
                  <a:pt x="22325" y="295470"/>
                  <a:pt x="19215" y="307911"/>
                </a:cubicBezTo>
                <a:cubicBezTo>
                  <a:pt x="16105" y="345233"/>
                  <a:pt x="14834" y="382755"/>
                  <a:pt x="9884" y="419878"/>
                </a:cubicBezTo>
                <a:cubicBezTo>
                  <a:pt x="8584" y="429627"/>
                  <a:pt x="554" y="438035"/>
                  <a:pt x="554" y="447870"/>
                </a:cubicBezTo>
                <a:cubicBezTo>
                  <a:pt x="554" y="651856"/>
                  <a:pt x="-5026" y="549642"/>
                  <a:pt x="19215" y="634482"/>
                </a:cubicBezTo>
                <a:cubicBezTo>
                  <a:pt x="47426" y="733217"/>
                  <a:pt x="2849" y="594711"/>
                  <a:pt x="47207" y="727788"/>
                </a:cubicBezTo>
                <a:cubicBezTo>
                  <a:pt x="50317" y="737119"/>
                  <a:pt x="49582" y="748826"/>
                  <a:pt x="56537" y="755780"/>
                </a:cubicBezTo>
                <a:lnTo>
                  <a:pt x="75199" y="774441"/>
                </a:lnTo>
                <a:cubicBezTo>
                  <a:pt x="107780" y="872185"/>
                  <a:pt x="77035" y="796316"/>
                  <a:pt x="112521" y="858417"/>
                </a:cubicBezTo>
                <a:cubicBezTo>
                  <a:pt x="119422" y="870493"/>
                  <a:pt x="123466" y="884166"/>
                  <a:pt x="131182" y="895739"/>
                </a:cubicBezTo>
                <a:cubicBezTo>
                  <a:pt x="136062" y="903059"/>
                  <a:pt x="144348" y="907531"/>
                  <a:pt x="149844" y="914400"/>
                </a:cubicBezTo>
                <a:cubicBezTo>
                  <a:pt x="156849" y="923157"/>
                  <a:pt x="161500" y="933635"/>
                  <a:pt x="168505" y="942392"/>
                </a:cubicBezTo>
                <a:cubicBezTo>
                  <a:pt x="174000" y="949261"/>
                  <a:pt x="181888" y="954016"/>
                  <a:pt x="187166" y="961054"/>
                </a:cubicBezTo>
                <a:cubicBezTo>
                  <a:pt x="200623" y="978996"/>
                  <a:pt x="208629" y="1001178"/>
                  <a:pt x="224488" y="1017037"/>
                </a:cubicBezTo>
                <a:cubicBezTo>
                  <a:pt x="316410" y="1108959"/>
                  <a:pt x="209197" y="1005264"/>
                  <a:pt x="299133" y="1082352"/>
                </a:cubicBezTo>
                <a:cubicBezTo>
                  <a:pt x="309152" y="1090939"/>
                  <a:pt x="316146" y="1103024"/>
                  <a:pt x="327125" y="1110343"/>
                </a:cubicBezTo>
                <a:cubicBezTo>
                  <a:pt x="335309" y="1115799"/>
                  <a:pt x="346320" y="1115275"/>
                  <a:pt x="355117" y="1119674"/>
                </a:cubicBezTo>
                <a:cubicBezTo>
                  <a:pt x="365147" y="1124689"/>
                  <a:pt x="373079" y="1133320"/>
                  <a:pt x="383109" y="1138335"/>
                </a:cubicBezTo>
                <a:cubicBezTo>
                  <a:pt x="391906" y="1142734"/>
                  <a:pt x="402061" y="1143792"/>
                  <a:pt x="411101" y="1147666"/>
                </a:cubicBezTo>
                <a:cubicBezTo>
                  <a:pt x="423885" y="1153145"/>
                  <a:pt x="435101" y="1162330"/>
                  <a:pt x="448423" y="1166327"/>
                </a:cubicBezTo>
                <a:cubicBezTo>
                  <a:pt x="466544" y="1171763"/>
                  <a:pt x="485746" y="1172548"/>
                  <a:pt x="504407" y="1175658"/>
                </a:cubicBezTo>
                <a:cubicBezTo>
                  <a:pt x="563501" y="1172548"/>
                  <a:pt x="622756" y="1171685"/>
                  <a:pt x="681688" y="1166327"/>
                </a:cubicBezTo>
                <a:cubicBezTo>
                  <a:pt x="691483" y="1165437"/>
                  <a:pt x="700223" y="1159698"/>
                  <a:pt x="709680" y="1156996"/>
                </a:cubicBezTo>
                <a:cubicBezTo>
                  <a:pt x="722010" y="1153473"/>
                  <a:pt x="734720" y="1151351"/>
                  <a:pt x="747003" y="1147666"/>
                </a:cubicBezTo>
                <a:cubicBezTo>
                  <a:pt x="765844" y="1142014"/>
                  <a:pt x="783513" y="1131787"/>
                  <a:pt x="802986" y="1129005"/>
                </a:cubicBezTo>
                <a:lnTo>
                  <a:pt x="942946" y="1110343"/>
                </a:lnTo>
                <a:cubicBezTo>
                  <a:pt x="964745" y="1107436"/>
                  <a:pt x="986424" y="1103633"/>
                  <a:pt x="1008260" y="1101013"/>
                </a:cubicBezTo>
                <a:lnTo>
                  <a:pt x="1176211" y="1082352"/>
                </a:lnTo>
                <a:cubicBezTo>
                  <a:pt x="1233103" y="1063387"/>
                  <a:pt x="1188181" y="1076189"/>
                  <a:pt x="1288178" y="1063690"/>
                </a:cubicBezTo>
                <a:cubicBezTo>
                  <a:pt x="1310001" y="1060962"/>
                  <a:pt x="1331721" y="1057470"/>
                  <a:pt x="1353493" y="1054360"/>
                </a:cubicBezTo>
                <a:cubicBezTo>
                  <a:pt x="1372154" y="1048139"/>
                  <a:pt x="1390393" y="1040468"/>
                  <a:pt x="1409476" y="1035698"/>
                </a:cubicBezTo>
                <a:cubicBezTo>
                  <a:pt x="1418267" y="1033500"/>
                  <a:pt x="1463833" y="1023124"/>
                  <a:pt x="1474790" y="1017037"/>
                </a:cubicBezTo>
                <a:cubicBezTo>
                  <a:pt x="1494396" y="1006145"/>
                  <a:pt x="1512113" y="992156"/>
                  <a:pt x="1530774" y="979715"/>
                </a:cubicBezTo>
                <a:cubicBezTo>
                  <a:pt x="1540105" y="973495"/>
                  <a:pt x="1550837" y="968984"/>
                  <a:pt x="1558766" y="961054"/>
                </a:cubicBezTo>
                <a:cubicBezTo>
                  <a:pt x="1564986" y="954833"/>
                  <a:pt x="1570558" y="947888"/>
                  <a:pt x="1577427" y="942392"/>
                </a:cubicBezTo>
                <a:cubicBezTo>
                  <a:pt x="1586184" y="935387"/>
                  <a:pt x="1596804" y="930910"/>
                  <a:pt x="1605419" y="923731"/>
                </a:cubicBezTo>
                <a:cubicBezTo>
                  <a:pt x="1620930" y="910805"/>
                  <a:pt x="1643437" y="887176"/>
                  <a:pt x="1652072" y="867747"/>
                </a:cubicBezTo>
                <a:cubicBezTo>
                  <a:pt x="1660061" y="849772"/>
                  <a:pt x="1664513" y="830425"/>
                  <a:pt x="1670733" y="811764"/>
                </a:cubicBezTo>
                <a:lnTo>
                  <a:pt x="1689395" y="755780"/>
                </a:lnTo>
                <a:cubicBezTo>
                  <a:pt x="1692505" y="746449"/>
                  <a:pt x="1696796" y="737432"/>
                  <a:pt x="1698725" y="727788"/>
                </a:cubicBezTo>
                <a:cubicBezTo>
                  <a:pt x="1710571" y="668561"/>
                  <a:pt x="1704210" y="696521"/>
                  <a:pt x="1717386" y="643813"/>
                </a:cubicBezTo>
                <a:cubicBezTo>
                  <a:pt x="1730327" y="488523"/>
                  <a:pt x="1736492" y="468017"/>
                  <a:pt x="1717386" y="270588"/>
                </a:cubicBezTo>
                <a:cubicBezTo>
                  <a:pt x="1716306" y="259426"/>
                  <a:pt x="1707164" y="249980"/>
                  <a:pt x="1698725" y="242596"/>
                </a:cubicBezTo>
                <a:cubicBezTo>
                  <a:pt x="1681846" y="227827"/>
                  <a:pt x="1661402" y="217715"/>
                  <a:pt x="1642741" y="205274"/>
                </a:cubicBezTo>
                <a:cubicBezTo>
                  <a:pt x="1633411" y="199054"/>
                  <a:pt x="1625388" y="190159"/>
                  <a:pt x="1614750" y="186613"/>
                </a:cubicBezTo>
                <a:cubicBezTo>
                  <a:pt x="1605419" y="183503"/>
                  <a:pt x="1595356" y="182058"/>
                  <a:pt x="1586758" y="177282"/>
                </a:cubicBezTo>
                <a:cubicBezTo>
                  <a:pt x="1567152" y="166390"/>
                  <a:pt x="1549435" y="152401"/>
                  <a:pt x="1530774" y="139960"/>
                </a:cubicBezTo>
                <a:cubicBezTo>
                  <a:pt x="1521443" y="133739"/>
                  <a:pt x="1513421" y="124844"/>
                  <a:pt x="1502782" y="121298"/>
                </a:cubicBezTo>
                <a:cubicBezTo>
                  <a:pt x="1415390" y="92167"/>
                  <a:pt x="1479281" y="110892"/>
                  <a:pt x="1400146" y="93307"/>
                </a:cubicBezTo>
                <a:cubicBezTo>
                  <a:pt x="1387627" y="90525"/>
                  <a:pt x="1400146" y="77755"/>
                  <a:pt x="1400146" y="74645"/>
                </a:cubicBez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6885992" y="4683967"/>
            <a:ext cx="1511559" cy="522515"/>
          </a:xfrm>
          <a:custGeom>
            <a:avLst/>
            <a:gdLst>
              <a:gd name="connsiteX0" fmla="*/ 1380930 w 1511559"/>
              <a:gd name="connsiteY0" fmla="*/ 0 h 522515"/>
              <a:gd name="connsiteX1" fmla="*/ 1380930 w 1511559"/>
              <a:gd name="connsiteY1" fmla="*/ 0 h 522515"/>
              <a:gd name="connsiteX2" fmla="*/ 615820 w 1511559"/>
              <a:gd name="connsiteY2" fmla="*/ 9331 h 522515"/>
              <a:gd name="connsiteX3" fmla="*/ 494522 w 1511559"/>
              <a:gd name="connsiteY3" fmla="*/ 27992 h 522515"/>
              <a:gd name="connsiteX4" fmla="*/ 345232 w 1511559"/>
              <a:gd name="connsiteY4" fmla="*/ 37323 h 522515"/>
              <a:gd name="connsiteX5" fmla="*/ 317241 w 1511559"/>
              <a:gd name="connsiteY5" fmla="*/ 46653 h 522515"/>
              <a:gd name="connsiteX6" fmla="*/ 186612 w 1511559"/>
              <a:gd name="connsiteY6" fmla="*/ 65315 h 522515"/>
              <a:gd name="connsiteX7" fmla="*/ 158620 w 1511559"/>
              <a:gd name="connsiteY7" fmla="*/ 74645 h 522515"/>
              <a:gd name="connsiteX8" fmla="*/ 55984 w 1511559"/>
              <a:gd name="connsiteY8" fmla="*/ 93306 h 522515"/>
              <a:gd name="connsiteX9" fmla="*/ 18661 w 1511559"/>
              <a:gd name="connsiteY9" fmla="*/ 139960 h 522515"/>
              <a:gd name="connsiteX10" fmla="*/ 0 w 1511559"/>
              <a:gd name="connsiteY10" fmla="*/ 195943 h 522515"/>
              <a:gd name="connsiteX11" fmla="*/ 18661 w 1511559"/>
              <a:gd name="connsiteY11" fmla="*/ 335902 h 522515"/>
              <a:gd name="connsiteX12" fmla="*/ 55984 w 1511559"/>
              <a:gd name="connsiteY12" fmla="*/ 382555 h 522515"/>
              <a:gd name="connsiteX13" fmla="*/ 83975 w 1511559"/>
              <a:gd name="connsiteY13" fmla="*/ 401217 h 522515"/>
              <a:gd name="connsiteX14" fmla="*/ 121298 w 1511559"/>
              <a:gd name="connsiteY14" fmla="*/ 419878 h 522515"/>
              <a:gd name="connsiteX15" fmla="*/ 149290 w 1511559"/>
              <a:gd name="connsiteY15" fmla="*/ 438539 h 522515"/>
              <a:gd name="connsiteX16" fmla="*/ 177281 w 1511559"/>
              <a:gd name="connsiteY16" fmla="*/ 447870 h 522515"/>
              <a:gd name="connsiteX17" fmla="*/ 214604 w 1511559"/>
              <a:gd name="connsiteY17" fmla="*/ 466531 h 522515"/>
              <a:gd name="connsiteX18" fmla="*/ 289249 w 1511559"/>
              <a:gd name="connsiteY18" fmla="*/ 485192 h 522515"/>
              <a:gd name="connsiteX19" fmla="*/ 345232 w 1511559"/>
              <a:gd name="connsiteY19" fmla="*/ 494523 h 522515"/>
              <a:gd name="connsiteX20" fmla="*/ 494522 w 1511559"/>
              <a:gd name="connsiteY20" fmla="*/ 513184 h 522515"/>
              <a:gd name="connsiteX21" fmla="*/ 671804 w 1511559"/>
              <a:gd name="connsiteY21" fmla="*/ 522515 h 522515"/>
              <a:gd name="connsiteX22" fmla="*/ 1184988 w 1511559"/>
              <a:gd name="connsiteY22" fmla="*/ 513184 h 522515"/>
              <a:gd name="connsiteX23" fmla="*/ 1212979 w 1511559"/>
              <a:gd name="connsiteY23" fmla="*/ 494523 h 522515"/>
              <a:gd name="connsiteX24" fmla="*/ 1250302 w 1511559"/>
              <a:gd name="connsiteY24" fmla="*/ 485192 h 522515"/>
              <a:gd name="connsiteX25" fmla="*/ 1352939 w 1511559"/>
              <a:gd name="connsiteY25" fmla="*/ 401217 h 522515"/>
              <a:gd name="connsiteX26" fmla="*/ 1390261 w 1511559"/>
              <a:gd name="connsiteY26" fmla="*/ 382555 h 522515"/>
              <a:gd name="connsiteX27" fmla="*/ 1436914 w 1511559"/>
              <a:gd name="connsiteY27" fmla="*/ 335902 h 522515"/>
              <a:gd name="connsiteX28" fmla="*/ 1464906 w 1511559"/>
              <a:gd name="connsiteY28" fmla="*/ 317241 h 522515"/>
              <a:gd name="connsiteX29" fmla="*/ 1483567 w 1511559"/>
              <a:gd name="connsiteY29" fmla="*/ 279919 h 522515"/>
              <a:gd name="connsiteX30" fmla="*/ 1502228 w 1511559"/>
              <a:gd name="connsiteY30" fmla="*/ 251927 h 522515"/>
              <a:gd name="connsiteX31" fmla="*/ 1511559 w 1511559"/>
              <a:gd name="connsiteY31" fmla="*/ 223935 h 522515"/>
              <a:gd name="connsiteX32" fmla="*/ 1502228 w 1511559"/>
              <a:gd name="connsiteY32" fmla="*/ 130629 h 522515"/>
              <a:gd name="connsiteX33" fmla="*/ 1492898 w 1511559"/>
              <a:gd name="connsiteY33" fmla="*/ 102637 h 522515"/>
              <a:gd name="connsiteX34" fmla="*/ 1427584 w 1511559"/>
              <a:gd name="connsiteY34" fmla="*/ 55984 h 522515"/>
              <a:gd name="connsiteX35" fmla="*/ 1380930 w 1511559"/>
              <a:gd name="connsiteY35" fmla="*/ 0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511559" h="522515">
                <a:moveTo>
                  <a:pt x="1380930" y="0"/>
                </a:moveTo>
                <a:lnTo>
                  <a:pt x="1380930" y="0"/>
                </a:lnTo>
                <a:lnTo>
                  <a:pt x="615820" y="9331"/>
                </a:lnTo>
                <a:cubicBezTo>
                  <a:pt x="356672" y="15027"/>
                  <a:pt x="633126" y="14132"/>
                  <a:pt x="494522" y="27992"/>
                </a:cubicBezTo>
                <a:cubicBezTo>
                  <a:pt x="444909" y="32953"/>
                  <a:pt x="394995" y="34213"/>
                  <a:pt x="345232" y="37323"/>
                </a:cubicBezTo>
                <a:cubicBezTo>
                  <a:pt x="335902" y="40433"/>
                  <a:pt x="326842" y="44520"/>
                  <a:pt x="317241" y="46653"/>
                </a:cubicBezTo>
                <a:cubicBezTo>
                  <a:pt x="282644" y="54341"/>
                  <a:pt x="218899" y="61279"/>
                  <a:pt x="186612" y="65315"/>
                </a:cubicBezTo>
                <a:cubicBezTo>
                  <a:pt x="177281" y="68425"/>
                  <a:pt x="168297" y="72886"/>
                  <a:pt x="158620" y="74645"/>
                </a:cubicBezTo>
                <a:cubicBezTo>
                  <a:pt x="42567" y="95745"/>
                  <a:pt x="120177" y="71909"/>
                  <a:pt x="55984" y="93306"/>
                </a:cubicBezTo>
                <a:cubicBezTo>
                  <a:pt x="40473" y="108817"/>
                  <a:pt x="28078" y="118772"/>
                  <a:pt x="18661" y="139960"/>
                </a:cubicBezTo>
                <a:cubicBezTo>
                  <a:pt x="10672" y="157935"/>
                  <a:pt x="0" y="195943"/>
                  <a:pt x="0" y="195943"/>
                </a:cubicBezTo>
                <a:cubicBezTo>
                  <a:pt x="2085" y="220969"/>
                  <a:pt x="-397" y="297786"/>
                  <a:pt x="18661" y="335902"/>
                </a:cubicBezTo>
                <a:cubicBezTo>
                  <a:pt x="26746" y="352072"/>
                  <a:pt x="41517" y="370981"/>
                  <a:pt x="55984" y="382555"/>
                </a:cubicBezTo>
                <a:cubicBezTo>
                  <a:pt x="64741" y="389560"/>
                  <a:pt x="74239" y="395653"/>
                  <a:pt x="83975" y="401217"/>
                </a:cubicBezTo>
                <a:cubicBezTo>
                  <a:pt x="96052" y="408118"/>
                  <a:pt x="109221" y="412977"/>
                  <a:pt x="121298" y="419878"/>
                </a:cubicBezTo>
                <a:cubicBezTo>
                  <a:pt x="131035" y="425442"/>
                  <a:pt x="139260" y="433524"/>
                  <a:pt x="149290" y="438539"/>
                </a:cubicBezTo>
                <a:cubicBezTo>
                  <a:pt x="158087" y="442937"/>
                  <a:pt x="168241" y="443996"/>
                  <a:pt x="177281" y="447870"/>
                </a:cubicBezTo>
                <a:cubicBezTo>
                  <a:pt x="190066" y="453349"/>
                  <a:pt x="201819" y="461052"/>
                  <a:pt x="214604" y="466531"/>
                </a:cubicBezTo>
                <a:cubicBezTo>
                  <a:pt x="238462" y="476756"/>
                  <a:pt x="263877" y="480579"/>
                  <a:pt x="289249" y="485192"/>
                </a:cubicBezTo>
                <a:cubicBezTo>
                  <a:pt x="307862" y="488576"/>
                  <a:pt x="326619" y="491139"/>
                  <a:pt x="345232" y="494523"/>
                </a:cubicBezTo>
                <a:cubicBezTo>
                  <a:pt x="426736" y="509342"/>
                  <a:pt x="373570" y="505120"/>
                  <a:pt x="494522" y="513184"/>
                </a:cubicBezTo>
                <a:cubicBezTo>
                  <a:pt x="553567" y="517120"/>
                  <a:pt x="612710" y="519405"/>
                  <a:pt x="671804" y="522515"/>
                </a:cubicBezTo>
                <a:cubicBezTo>
                  <a:pt x="842865" y="519405"/>
                  <a:pt x="1014127" y="522022"/>
                  <a:pt x="1184988" y="513184"/>
                </a:cubicBezTo>
                <a:cubicBezTo>
                  <a:pt x="1196187" y="512605"/>
                  <a:pt x="1202672" y="498940"/>
                  <a:pt x="1212979" y="494523"/>
                </a:cubicBezTo>
                <a:cubicBezTo>
                  <a:pt x="1224766" y="489471"/>
                  <a:pt x="1237861" y="488302"/>
                  <a:pt x="1250302" y="485192"/>
                </a:cubicBezTo>
                <a:cubicBezTo>
                  <a:pt x="1282214" y="453280"/>
                  <a:pt x="1310334" y="422521"/>
                  <a:pt x="1352939" y="401217"/>
                </a:cubicBezTo>
                <a:cubicBezTo>
                  <a:pt x="1365380" y="394996"/>
                  <a:pt x="1379282" y="391095"/>
                  <a:pt x="1390261" y="382555"/>
                </a:cubicBezTo>
                <a:cubicBezTo>
                  <a:pt x="1407621" y="369053"/>
                  <a:pt x="1418615" y="348101"/>
                  <a:pt x="1436914" y="335902"/>
                </a:cubicBezTo>
                <a:lnTo>
                  <a:pt x="1464906" y="317241"/>
                </a:lnTo>
                <a:cubicBezTo>
                  <a:pt x="1471126" y="304800"/>
                  <a:pt x="1476666" y="291995"/>
                  <a:pt x="1483567" y="279919"/>
                </a:cubicBezTo>
                <a:cubicBezTo>
                  <a:pt x="1489131" y="270182"/>
                  <a:pt x="1497213" y="261957"/>
                  <a:pt x="1502228" y="251927"/>
                </a:cubicBezTo>
                <a:cubicBezTo>
                  <a:pt x="1506627" y="243130"/>
                  <a:pt x="1508449" y="233266"/>
                  <a:pt x="1511559" y="223935"/>
                </a:cubicBezTo>
                <a:cubicBezTo>
                  <a:pt x="1508449" y="192833"/>
                  <a:pt x="1506981" y="161523"/>
                  <a:pt x="1502228" y="130629"/>
                </a:cubicBezTo>
                <a:cubicBezTo>
                  <a:pt x="1500732" y="120908"/>
                  <a:pt x="1498354" y="110821"/>
                  <a:pt x="1492898" y="102637"/>
                </a:cubicBezTo>
                <a:cubicBezTo>
                  <a:pt x="1468447" y="65961"/>
                  <a:pt x="1462608" y="79333"/>
                  <a:pt x="1427584" y="55984"/>
                </a:cubicBezTo>
                <a:cubicBezTo>
                  <a:pt x="1427580" y="55981"/>
                  <a:pt x="1390265" y="18666"/>
                  <a:pt x="1380930" y="0"/>
                </a:cubicBez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011746" y="4798461"/>
            <a:ext cx="2071397" cy="1477328"/>
          </a:xfrm>
          <a:prstGeom prst="rect">
            <a:avLst/>
          </a:prstGeom>
          <a:noFill/>
          <a:ln w="38100">
            <a:solidFill>
              <a:schemeClr val="tx1"/>
            </a:solidFill>
          </a:ln>
        </p:spPr>
        <p:txBody>
          <a:bodyPr wrap="square" rtlCol="0">
            <a:spAutoFit/>
          </a:bodyPr>
          <a:lstStyle/>
          <a:p>
            <a:r>
              <a:rPr lang="en-US" b="1" dirty="0" smtClean="0"/>
              <a:t>#8 is where you renew, print invoice, and pay for your AET record book subscription.</a:t>
            </a:r>
            <a:endParaRPr lang="en-US" b="1" dirty="0"/>
          </a:p>
        </p:txBody>
      </p:sp>
    </p:spTree>
    <p:extLst>
      <p:ext uri="{BB962C8B-B14F-4D97-AF65-F5344CB8AC3E}">
        <p14:creationId xmlns:p14="http://schemas.microsoft.com/office/powerpoint/2010/main" val="26341130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Profile #1 - Updating AET Chapter Profile</a:t>
            </a:r>
            <a:endParaRPr lang="en-US" dirty="0"/>
          </a:p>
        </p:txBody>
      </p:sp>
      <p:pic>
        <p:nvPicPr>
          <p:cNvPr id="4" name="Content Placeholder 3"/>
          <p:cNvPicPr>
            <a:picLocks noGrp="1" noChangeAspect="1"/>
          </p:cNvPicPr>
          <p:nvPr>
            <p:ph idx="1"/>
          </p:nvPr>
        </p:nvPicPr>
        <p:blipFill rotWithShape="1">
          <a:blip r:embed="rId2"/>
          <a:srcRect b="26377"/>
          <a:stretch/>
        </p:blipFill>
        <p:spPr>
          <a:xfrm>
            <a:off x="324093" y="1527044"/>
            <a:ext cx="11589632" cy="4621829"/>
          </a:xfrm>
          <a:prstGeom prst="rect">
            <a:avLst/>
          </a:prstGeom>
        </p:spPr>
      </p:pic>
      <p:sp>
        <p:nvSpPr>
          <p:cNvPr id="5" name="TextBox 4"/>
          <p:cNvSpPr txBox="1"/>
          <p:nvPr/>
        </p:nvSpPr>
        <p:spPr>
          <a:xfrm>
            <a:off x="587829" y="3424335"/>
            <a:ext cx="1996751" cy="1477328"/>
          </a:xfrm>
          <a:prstGeom prst="rect">
            <a:avLst/>
          </a:prstGeom>
          <a:noFill/>
          <a:ln w="38100">
            <a:solidFill>
              <a:schemeClr val="tx1"/>
            </a:solidFill>
          </a:ln>
        </p:spPr>
        <p:txBody>
          <a:bodyPr wrap="square" rtlCol="0">
            <a:spAutoFit/>
          </a:bodyPr>
          <a:lstStyle/>
          <a:p>
            <a:r>
              <a:rPr lang="en-US" b="1" dirty="0" smtClean="0"/>
              <a:t>Good to update your chapter profile as parts of it are transferred to applications.</a:t>
            </a:r>
            <a:endParaRPr lang="en-US" b="1" dirty="0"/>
          </a:p>
        </p:txBody>
      </p:sp>
    </p:spTree>
    <p:extLst>
      <p:ext uri="{BB962C8B-B14F-4D97-AF65-F5344CB8AC3E}">
        <p14:creationId xmlns:p14="http://schemas.microsoft.com/office/powerpoint/2010/main" val="12033732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b="29533"/>
          <a:stretch/>
        </p:blipFill>
        <p:spPr>
          <a:xfrm>
            <a:off x="178300" y="1317392"/>
            <a:ext cx="11900128" cy="4542232"/>
          </a:xfrm>
          <a:prstGeom prst="rect">
            <a:avLst/>
          </a:prstGeom>
        </p:spPr>
      </p:pic>
      <p:sp>
        <p:nvSpPr>
          <p:cNvPr id="2" name="Title 1"/>
          <p:cNvSpPr>
            <a:spLocks noGrp="1"/>
          </p:cNvSpPr>
          <p:nvPr>
            <p:ph type="title"/>
          </p:nvPr>
        </p:nvSpPr>
        <p:spPr>
          <a:xfrm>
            <a:off x="838200" y="365125"/>
            <a:ext cx="10041294" cy="1325563"/>
          </a:xfrm>
        </p:spPr>
        <p:txBody>
          <a:bodyPr>
            <a:normAutofit/>
          </a:bodyPr>
          <a:lstStyle/>
          <a:p>
            <a:r>
              <a:rPr lang="en-US" sz="4000" dirty="0" smtClean="0"/>
              <a:t>Profile #2 – Updating AET Teacher Profile - ASAP</a:t>
            </a:r>
            <a:endParaRPr lang="en-US" sz="4000" dirty="0"/>
          </a:p>
        </p:txBody>
      </p:sp>
      <p:sp>
        <p:nvSpPr>
          <p:cNvPr id="7" name="TextBox 6"/>
          <p:cNvSpPr txBox="1"/>
          <p:nvPr/>
        </p:nvSpPr>
        <p:spPr>
          <a:xfrm>
            <a:off x="520959" y="3038144"/>
            <a:ext cx="1871749" cy="1815882"/>
          </a:xfrm>
          <a:prstGeom prst="rect">
            <a:avLst/>
          </a:prstGeom>
          <a:noFill/>
          <a:ln w="38100">
            <a:solidFill>
              <a:schemeClr val="tx1"/>
            </a:solidFill>
          </a:ln>
        </p:spPr>
        <p:txBody>
          <a:bodyPr wrap="square" rtlCol="0">
            <a:spAutoFit/>
          </a:bodyPr>
          <a:lstStyle/>
          <a:p>
            <a:r>
              <a:rPr lang="en-US" sz="1400" b="1" dirty="0" smtClean="0"/>
              <a:t>When you update your teacher information, it updates reports, the Area Calendar, and Teacher database.</a:t>
            </a:r>
          </a:p>
          <a:p>
            <a:endParaRPr lang="en-US" sz="1400" b="1" dirty="0"/>
          </a:p>
          <a:p>
            <a:r>
              <a:rPr lang="en-US" sz="1400" b="1" dirty="0" smtClean="0"/>
              <a:t>UPDATE ASAP!</a:t>
            </a:r>
            <a:endParaRPr lang="en-US" sz="1400" b="1" dirty="0"/>
          </a:p>
        </p:txBody>
      </p:sp>
    </p:spTree>
    <p:extLst>
      <p:ext uri="{BB962C8B-B14F-4D97-AF65-F5344CB8AC3E}">
        <p14:creationId xmlns:p14="http://schemas.microsoft.com/office/powerpoint/2010/main" val="10305761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6571" y="365125"/>
            <a:ext cx="11635274" cy="1325563"/>
          </a:xfrm>
        </p:spPr>
        <p:txBody>
          <a:bodyPr>
            <a:normAutofit/>
          </a:bodyPr>
          <a:lstStyle/>
          <a:p>
            <a:r>
              <a:rPr lang="en-US" sz="4000" dirty="0" smtClean="0"/>
              <a:t>Profile #5 - Updating &amp; Adding Your </a:t>
            </a:r>
            <a:r>
              <a:rPr lang="en-US" sz="4000" dirty="0" err="1" smtClean="0"/>
              <a:t>AgSc</a:t>
            </a:r>
            <a:r>
              <a:rPr lang="en-US" sz="4000" dirty="0" smtClean="0"/>
              <a:t> Courses to AET</a:t>
            </a:r>
            <a:endParaRPr lang="en-US" sz="4000" dirty="0"/>
          </a:p>
        </p:txBody>
      </p:sp>
      <p:pic>
        <p:nvPicPr>
          <p:cNvPr id="5" name="Content Placeholder 4"/>
          <p:cNvPicPr>
            <a:picLocks noGrp="1" noChangeAspect="1"/>
          </p:cNvPicPr>
          <p:nvPr>
            <p:ph idx="1"/>
          </p:nvPr>
        </p:nvPicPr>
        <p:blipFill>
          <a:blip r:embed="rId2"/>
          <a:stretch>
            <a:fillRect/>
          </a:stretch>
        </p:blipFill>
        <p:spPr>
          <a:xfrm>
            <a:off x="2079380" y="1390018"/>
            <a:ext cx="9922478" cy="5374676"/>
          </a:xfrm>
          <a:prstGeom prst="rect">
            <a:avLst/>
          </a:prstGeom>
        </p:spPr>
      </p:pic>
      <p:sp>
        <p:nvSpPr>
          <p:cNvPr id="6" name="TextBox 5"/>
          <p:cNvSpPr txBox="1"/>
          <p:nvPr/>
        </p:nvSpPr>
        <p:spPr>
          <a:xfrm>
            <a:off x="625151" y="2911151"/>
            <a:ext cx="3079102" cy="1200329"/>
          </a:xfrm>
          <a:prstGeom prst="rect">
            <a:avLst/>
          </a:prstGeom>
          <a:noFill/>
          <a:ln w="38100">
            <a:solidFill>
              <a:schemeClr val="tx1"/>
            </a:solidFill>
          </a:ln>
        </p:spPr>
        <p:txBody>
          <a:bodyPr wrap="square" rtlCol="0">
            <a:spAutoFit/>
          </a:bodyPr>
          <a:lstStyle/>
          <a:p>
            <a:r>
              <a:rPr lang="en-US" b="1" dirty="0" smtClean="0"/>
              <a:t>This is where you add your schools Agriculture Science classes that students will add to their resumes and books. </a:t>
            </a:r>
            <a:endParaRPr lang="en-US" b="1" dirty="0"/>
          </a:p>
        </p:txBody>
      </p:sp>
    </p:spTree>
    <p:extLst>
      <p:ext uri="{BB962C8B-B14F-4D97-AF65-F5344CB8AC3E}">
        <p14:creationId xmlns:p14="http://schemas.microsoft.com/office/powerpoint/2010/main" val="8106340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AET Student Profiles and Roster Submission</a:t>
            </a:r>
            <a:endParaRPr lang="en-US" dirty="0"/>
          </a:p>
        </p:txBody>
      </p:sp>
      <p:sp>
        <p:nvSpPr>
          <p:cNvPr id="4" name="Content Placeholder 3"/>
          <p:cNvSpPr>
            <a:spLocks noGrp="1"/>
          </p:cNvSpPr>
          <p:nvPr>
            <p:ph idx="1"/>
          </p:nvPr>
        </p:nvSpPr>
        <p:spPr/>
        <p:txBody>
          <a:bodyPr>
            <a:normAutofit lnSpcReduction="10000"/>
          </a:bodyPr>
          <a:lstStyle/>
          <a:p>
            <a:pPr marL="0" indent="0">
              <a:buNone/>
            </a:pPr>
            <a:r>
              <a:rPr lang="en-US" dirty="0" smtClean="0"/>
              <a:t>Note: </a:t>
            </a:r>
          </a:p>
          <a:p>
            <a:r>
              <a:rPr lang="en-US" dirty="0" smtClean="0"/>
              <a:t>Teachers need to have all students set up a profile in AET so they may simply select the students to submit and their data is ready for </a:t>
            </a:r>
            <a:r>
              <a:rPr lang="en-US" dirty="0" smtClean="0"/>
              <a:t>submission </a:t>
            </a:r>
            <a:r>
              <a:rPr lang="en-US" dirty="0" smtClean="0"/>
              <a:t>for the Roster. </a:t>
            </a:r>
            <a:r>
              <a:rPr lang="en-US" dirty="0" smtClean="0"/>
              <a:t>Hopefully it will make your submission process much easier.</a:t>
            </a:r>
            <a:endParaRPr lang="en-US" dirty="0" smtClean="0"/>
          </a:p>
          <a:p>
            <a:r>
              <a:rPr lang="en-US" b="1" dirty="0" smtClean="0"/>
              <a:t>If you will add your students to AET and have them complete their profiles within the first month of school and submit your roster via AET, you will save time and your data in both the Roster and AET will match up</a:t>
            </a:r>
            <a:r>
              <a:rPr lang="en-US" dirty="0" smtClean="0"/>
              <a:t>. </a:t>
            </a:r>
            <a:endParaRPr lang="en-US" dirty="0"/>
          </a:p>
          <a:p>
            <a:r>
              <a:rPr lang="en-US" u="sng" dirty="0" smtClean="0"/>
              <a:t>Some people have been doing the roster first and have had some problems with FFA ID numbers on student record books</a:t>
            </a:r>
            <a:r>
              <a:rPr lang="en-US" dirty="0" smtClean="0"/>
              <a:t>. </a:t>
            </a:r>
            <a:endParaRPr lang="en-US" dirty="0"/>
          </a:p>
        </p:txBody>
      </p:sp>
    </p:spTree>
    <p:extLst>
      <p:ext uri="{BB962C8B-B14F-4D97-AF65-F5344CB8AC3E}">
        <p14:creationId xmlns:p14="http://schemas.microsoft.com/office/powerpoint/2010/main" val="16574502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484</TotalTime>
  <Words>1069</Words>
  <Application>Microsoft Office PowerPoint</Application>
  <PresentationFormat>Widescreen</PresentationFormat>
  <Paragraphs>91</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AET Use Info www.theaet.com</vt:lpstr>
      <vt:lpstr>Basic AET Info</vt:lpstr>
      <vt:lpstr>AET Login Page – www.theaet.com</vt:lpstr>
      <vt:lpstr>Teacher Dashboard</vt:lpstr>
      <vt:lpstr>Profile Tab</vt:lpstr>
      <vt:lpstr>Profile #1 - Updating AET Chapter Profile</vt:lpstr>
      <vt:lpstr>Profile #2 – Updating AET Teacher Profile - ASAP</vt:lpstr>
      <vt:lpstr>Profile #5 - Updating &amp; Adding Your AgSc Courses to AET</vt:lpstr>
      <vt:lpstr>AET Student Profiles and Roster Submission</vt:lpstr>
      <vt:lpstr>Accounts Tab</vt:lpstr>
      <vt:lpstr>Accounts #1 - Manage Student Accounts</vt:lpstr>
      <vt:lpstr>Accounts #1 - Manage Student Accounts</vt:lpstr>
      <vt:lpstr>Accounts #1 – Manage Student Accounts</vt:lpstr>
      <vt:lpstr>Teacher-side Calendar Info</vt:lpstr>
      <vt:lpstr>Tracker Tab</vt:lpstr>
      <vt:lpstr>Tracker #C1 - Updating Your Local AET Calendar</vt:lpstr>
      <vt:lpstr>Tracker #C1 - Updating Your Local AET Calendar</vt:lpstr>
      <vt:lpstr>Tracker C1 – Adding activity to calendar</vt:lpstr>
      <vt:lpstr>Tracker #C2 - Student AET Chapter Calendar Editors/Updaters</vt:lpstr>
      <vt:lpstr>Applications</vt:lpstr>
      <vt:lpstr>Reports Tab</vt:lpstr>
      <vt:lpstr>Reports #F1 – FFA Awards/Degree Application Manager</vt:lpstr>
      <vt:lpstr>Student Login</vt:lpstr>
      <vt:lpstr>AET Login Page – www.theaet.com</vt:lpstr>
      <vt:lpstr>AET Student Profile Setup  (must login as a student once you set students up)</vt:lpstr>
      <vt:lpstr>AET Student Profile Setup Manage/Edit Profile and Ag Class Schedule</vt:lpstr>
      <vt:lpstr>AET Student SAE Project Experience Manager</vt:lpstr>
      <vt:lpstr>Student Access to Calendar</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AET Calendar Info</dc:title>
  <dc:creator>Morris, Jennifer</dc:creator>
  <cp:lastModifiedBy>Morris, Jennifer</cp:lastModifiedBy>
  <cp:revision>34</cp:revision>
  <dcterms:created xsi:type="dcterms:W3CDTF">2018-07-23T19:11:21Z</dcterms:created>
  <dcterms:modified xsi:type="dcterms:W3CDTF">2018-07-27T20:53:17Z</dcterms:modified>
  <cp:contentStatus/>
</cp:coreProperties>
</file>